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4"/>
    <p:sldMasterId id="2147483660" r:id="rId5"/>
    <p:sldMasterId id="2147483745" r:id="rId6"/>
    <p:sldMasterId id="2147483763" r:id="rId7"/>
    <p:sldMasterId id="2147483756" r:id="rId8"/>
    <p:sldMasterId id="2147483748" r:id="rId9"/>
    <p:sldMasterId id="2147483767" r:id="rId10"/>
    <p:sldMasterId id="2147483760" r:id="rId11"/>
    <p:sldMasterId id="2147483758" r:id="rId12"/>
    <p:sldMasterId id="2147483750" r:id="rId13"/>
    <p:sldMasterId id="2147483754" r:id="rId14"/>
  </p:sldMasterIdLst>
  <p:notesMasterIdLst>
    <p:notesMasterId r:id="rId23"/>
  </p:notesMasterIdLst>
  <p:sldIdLst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6858000" cy="51435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DAA"/>
    <a:srgbClr val="EB78A0"/>
    <a:srgbClr val="00AEC1"/>
    <a:srgbClr val="D22BA5"/>
    <a:srgbClr val="DF31BF"/>
    <a:srgbClr val="00B0F0"/>
    <a:srgbClr val="FF5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54877-BA1C-426C-84C2-0D3FE9ADBEB9}" v="46" dt="2021-03-19T14:55:03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1" autoAdjust="0"/>
    <p:restoredTop sz="94683"/>
  </p:normalViewPr>
  <p:slideViewPr>
    <p:cSldViewPr snapToGrid="0" snapToObjects="1">
      <p:cViewPr varScale="1">
        <p:scale>
          <a:sx n="113" d="100"/>
          <a:sy n="113" d="100"/>
        </p:scale>
        <p:origin x="153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i Jansson" userId="3a55fa3d424bddc6" providerId="LiveId" clId="{20D54877-BA1C-426C-84C2-0D3FE9ADBEB9}"/>
    <pc:docChg chg="undo custSel mod addSld modSld">
      <pc:chgData name="Joni Jansson" userId="3a55fa3d424bddc6" providerId="LiveId" clId="{20D54877-BA1C-426C-84C2-0D3FE9ADBEB9}" dt="2021-03-21T09:55:47.452" v="1539" actId="14100"/>
      <pc:docMkLst>
        <pc:docMk/>
      </pc:docMkLst>
      <pc:sldChg chg="modSp mod">
        <pc:chgData name="Joni Jansson" userId="3a55fa3d424bddc6" providerId="LiveId" clId="{20D54877-BA1C-426C-84C2-0D3FE9ADBEB9}" dt="2021-03-19T11:31:40.571" v="1251" actId="20577"/>
        <pc:sldMkLst>
          <pc:docMk/>
          <pc:sldMk cId="228564821" sldId="263"/>
        </pc:sldMkLst>
        <pc:spChg chg="mod">
          <ac:chgData name="Joni Jansson" userId="3a55fa3d424bddc6" providerId="LiveId" clId="{20D54877-BA1C-426C-84C2-0D3FE9ADBEB9}" dt="2021-03-19T11:31:40.571" v="1251" actId="20577"/>
          <ac:spMkLst>
            <pc:docMk/>
            <pc:sldMk cId="228564821" sldId="263"/>
            <ac:spMk id="3" creationId="{00000000-0000-0000-0000-000000000000}"/>
          </ac:spMkLst>
        </pc:spChg>
      </pc:sldChg>
      <pc:sldChg chg="modSp mod">
        <pc:chgData name="Joni Jansson" userId="3a55fa3d424bddc6" providerId="LiveId" clId="{20D54877-BA1C-426C-84C2-0D3FE9ADBEB9}" dt="2021-03-19T12:47:22.974" v="1399" actId="20577"/>
        <pc:sldMkLst>
          <pc:docMk/>
          <pc:sldMk cId="275110303" sldId="264"/>
        </pc:sldMkLst>
        <pc:spChg chg="mod">
          <ac:chgData name="Joni Jansson" userId="3a55fa3d424bddc6" providerId="LiveId" clId="{20D54877-BA1C-426C-84C2-0D3FE9ADBEB9}" dt="2021-03-19T12:47:22.974" v="1399" actId="20577"/>
          <ac:spMkLst>
            <pc:docMk/>
            <pc:sldMk cId="275110303" sldId="264"/>
            <ac:spMk id="3" creationId="{00000000-0000-0000-0000-000000000000}"/>
          </ac:spMkLst>
        </pc:spChg>
      </pc:sldChg>
      <pc:sldChg chg="addSp delSp modSp mod">
        <pc:chgData name="Joni Jansson" userId="3a55fa3d424bddc6" providerId="LiveId" clId="{20D54877-BA1C-426C-84C2-0D3FE9ADBEB9}" dt="2021-03-19T10:54:20.591" v="694" actId="207"/>
        <pc:sldMkLst>
          <pc:docMk/>
          <pc:sldMk cId="298307684" sldId="265"/>
        </pc:sldMkLst>
        <pc:spChg chg="mod">
          <ac:chgData name="Joni Jansson" userId="3a55fa3d424bddc6" providerId="LiveId" clId="{20D54877-BA1C-426C-84C2-0D3FE9ADBEB9}" dt="2021-03-19T10:30:19.722" v="217" actId="1076"/>
          <ac:spMkLst>
            <pc:docMk/>
            <pc:sldMk cId="298307684" sldId="265"/>
            <ac:spMk id="2" creationId="{00000000-0000-0000-0000-000000000000}"/>
          </ac:spMkLst>
        </pc:spChg>
        <pc:spChg chg="del mod">
          <ac:chgData name="Joni Jansson" userId="3a55fa3d424bddc6" providerId="LiveId" clId="{20D54877-BA1C-426C-84C2-0D3FE9ADBEB9}" dt="2021-03-19T10:14:46.765" v="11" actId="478"/>
          <ac:spMkLst>
            <pc:docMk/>
            <pc:sldMk cId="298307684" sldId="265"/>
            <ac:spMk id="3" creationId="{00000000-0000-0000-0000-000000000000}"/>
          </ac:spMkLst>
        </pc:spChg>
        <pc:spChg chg="add del mod">
          <ac:chgData name="Joni Jansson" userId="3a55fa3d424bddc6" providerId="LiveId" clId="{20D54877-BA1C-426C-84C2-0D3FE9ADBEB9}" dt="2021-03-19T10:15:12.220" v="17" actId="21"/>
          <ac:spMkLst>
            <pc:docMk/>
            <pc:sldMk cId="298307684" sldId="265"/>
            <ac:spMk id="4" creationId="{72D536C5-BE5B-49A4-AB2A-9875EFE75D7C}"/>
          </ac:spMkLst>
        </pc:spChg>
        <pc:spChg chg="add mod">
          <ac:chgData name="Joni Jansson" userId="3a55fa3d424bddc6" providerId="LiveId" clId="{20D54877-BA1C-426C-84C2-0D3FE9ADBEB9}" dt="2021-03-19T10:25:19.230" v="180" actId="1076"/>
          <ac:spMkLst>
            <pc:docMk/>
            <pc:sldMk cId="298307684" sldId="265"/>
            <ac:spMk id="5" creationId="{3862A0FF-4F7A-42FF-9D5E-C965E37A5A4F}"/>
          </ac:spMkLst>
        </pc:spChg>
        <pc:spChg chg="add mod">
          <ac:chgData name="Joni Jansson" userId="3a55fa3d424bddc6" providerId="LiveId" clId="{20D54877-BA1C-426C-84C2-0D3FE9ADBEB9}" dt="2021-03-19T10:37:25.043" v="454" actId="1076"/>
          <ac:spMkLst>
            <pc:docMk/>
            <pc:sldMk cId="298307684" sldId="265"/>
            <ac:spMk id="6" creationId="{8E68532D-C32A-45C3-B756-6C47514953C7}"/>
          </ac:spMkLst>
        </pc:spChg>
        <pc:spChg chg="add mod">
          <ac:chgData name="Joni Jansson" userId="3a55fa3d424bddc6" providerId="LiveId" clId="{20D54877-BA1C-426C-84C2-0D3FE9ADBEB9}" dt="2021-03-19T10:27:15.289" v="198" actId="1076"/>
          <ac:spMkLst>
            <pc:docMk/>
            <pc:sldMk cId="298307684" sldId="265"/>
            <ac:spMk id="7" creationId="{7B95E7B1-D6D5-4CDB-8165-9F2F7A6A7BE9}"/>
          </ac:spMkLst>
        </pc:spChg>
        <pc:spChg chg="add mod">
          <ac:chgData name="Joni Jansson" userId="3a55fa3d424bddc6" providerId="LiveId" clId="{20D54877-BA1C-426C-84C2-0D3FE9ADBEB9}" dt="2021-03-19T10:27:21.075" v="199" actId="1076"/>
          <ac:spMkLst>
            <pc:docMk/>
            <pc:sldMk cId="298307684" sldId="265"/>
            <ac:spMk id="8" creationId="{6E452742-74CF-4E7E-8FFD-709E3B82C340}"/>
          </ac:spMkLst>
        </pc:spChg>
        <pc:spChg chg="add mod">
          <ac:chgData name="Joni Jansson" userId="3a55fa3d424bddc6" providerId="LiveId" clId="{20D54877-BA1C-426C-84C2-0D3FE9ADBEB9}" dt="2021-03-19T10:27:25.868" v="200" actId="1076"/>
          <ac:spMkLst>
            <pc:docMk/>
            <pc:sldMk cId="298307684" sldId="265"/>
            <ac:spMk id="9" creationId="{52F8F4E7-8AE8-46B7-9C30-5794A29B9251}"/>
          </ac:spMkLst>
        </pc:spChg>
        <pc:spChg chg="add mod">
          <ac:chgData name="Joni Jansson" userId="3a55fa3d424bddc6" providerId="LiveId" clId="{20D54877-BA1C-426C-84C2-0D3FE9ADBEB9}" dt="2021-03-19T10:27:29.691" v="201" actId="1076"/>
          <ac:spMkLst>
            <pc:docMk/>
            <pc:sldMk cId="298307684" sldId="265"/>
            <ac:spMk id="10" creationId="{B09D7CE6-B217-4BCF-9B93-A57CB0AD1A98}"/>
          </ac:spMkLst>
        </pc:spChg>
        <pc:spChg chg="add mod">
          <ac:chgData name="Joni Jansson" userId="3a55fa3d424bddc6" providerId="LiveId" clId="{20D54877-BA1C-426C-84C2-0D3FE9ADBEB9}" dt="2021-03-19T10:27:34.238" v="202" actId="1076"/>
          <ac:spMkLst>
            <pc:docMk/>
            <pc:sldMk cId="298307684" sldId="265"/>
            <ac:spMk id="11" creationId="{20F36840-AE8B-46B5-899A-E64FDD730C9D}"/>
          </ac:spMkLst>
        </pc:spChg>
        <pc:spChg chg="add mod">
          <ac:chgData name="Joni Jansson" userId="3a55fa3d424bddc6" providerId="LiveId" clId="{20D54877-BA1C-426C-84C2-0D3FE9ADBEB9}" dt="2021-03-19T10:26:45.439" v="189" actId="1076"/>
          <ac:spMkLst>
            <pc:docMk/>
            <pc:sldMk cId="298307684" sldId="265"/>
            <ac:spMk id="12" creationId="{D012C9DF-806B-45FA-81B1-3048FF1DDB0A}"/>
          </ac:spMkLst>
        </pc:spChg>
        <pc:spChg chg="add mod">
          <ac:chgData name="Joni Jansson" userId="3a55fa3d424bddc6" providerId="LiveId" clId="{20D54877-BA1C-426C-84C2-0D3FE9ADBEB9}" dt="2021-03-19T10:17:51.821" v="103" actId="571"/>
          <ac:spMkLst>
            <pc:docMk/>
            <pc:sldMk cId="298307684" sldId="265"/>
            <ac:spMk id="13" creationId="{7D4A0605-98F1-4141-8EDE-EDDF2734C970}"/>
          </ac:spMkLst>
        </pc:spChg>
        <pc:spChg chg="add mod">
          <ac:chgData name="Joni Jansson" userId="3a55fa3d424bddc6" providerId="LiveId" clId="{20D54877-BA1C-426C-84C2-0D3FE9ADBEB9}" dt="2021-03-19T10:17:51.821" v="103" actId="571"/>
          <ac:spMkLst>
            <pc:docMk/>
            <pc:sldMk cId="298307684" sldId="265"/>
            <ac:spMk id="14" creationId="{AD3707C1-78C0-4C71-A556-1567639305E7}"/>
          </ac:spMkLst>
        </pc:spChg>
        <pc:spChg chg="add mod">
          <ac:chgData name="Joni Jansson" userId="3a55fa3d424bddc6" providerId="LiveId" clId="{20D54877-BA1C-426C-84C2-0D3FE9ADBEB9}" dt="2021-03-19T10:17:51.821" v="103" actId="571"/>
          <ac:spMkLst>
            <pc:docMk/>
            <pc:sldMk cId="298307684" sldId="265"/>
            <ac:spMk id="15" creationId="{081B6C65-8E2A-41E5-AB42-76FCA5A63087}"/>
          </ac:spMkLst>
        </pc:spChg>
        <pc:spChg chg="add mod">
          <ac:chgData name="Joni Jansson" userId="3a55fa3d424bddc6" providerId="LiveId" clId="{20D54877-BA1C-426C-84C2-0D3FE9ADBEB9}" dt="2021-03-19T10:27:46.928" v="204" actId="1076"/>
          <ac:spMkLst>
            <pc:docMk/>
            <pc:sldMk cId="298307684" sldId="265"/>
            <ac:spMk id="16" creationId="{43C8503F-5830-42E8-98C8-38121BADF272}"/>
          </ac:spMkLst>
        </pc:spChg>
        <pc:spChg chg="add del">
          <ac:chgData name="Joni Jansson" userId="3a55fa3d424bddc6" providerId="LiveId" clId="{20D54877-BA1C-426C-84C2-0D3FE9ADBEB9}" dt="2021-03-19T10:20:06.123" v="131" actId="478"/>
          <ac:spMkLst>
            <pc:docMk/>
            <pc:sldMk cId="298307684" sldId="265"/>
            <ac:spMk id="17" creationId="{FBA08C1A-B143-4705-B032-5BFD564628CE}"/>
          </ac:spMkLst>
        </pc:spChg>
        <pc:spChg chg="add mod">
          <ac:chgData name="Joni Jansson" userId="3a55fa3d424bddc6" providerId="LiveId" clId="{20D54877-BA1C-426C-84C2-0D3FE9ADBEB9}" dt="2021-03-19T10:28:42.312" v="209" actId="1076"/>
          <ac:spMkLst>
            <pc:docMk/>
            <pc:sldMk cId="298307684" sldId="265"/>
            <ac:spMk id="18" creationId="{A0E52F5B-EEE3-44EA-BCEF-27EF0BED29D8}"/>
          </ac:spMkLst>
        </pc:spChg>
        <pc:spChg chg="add mod">
          <ac:chgData name="Joni Jansson" userId="3a55fa3d424bddc6" providerId="LiveId" clId="{20D54877-BA1C-426C-84C2-0D3FE9ADBEB9}" dt="2021-03-19T10:29:20.114" v="214" actId="1076"/>
          <ac:spMkLst>
            <pc:docMk/>
            <pc:sldMk cId="298307684" sldId="265"/>
            <ac:spMk id="19" creationId="{C83F0EF8-BC1B-4730-B759-2940B7975BA0}"/>
          </ac:spMkLst>
        </pc:spChg>
        <pc:spChg chg="add mod">
          <ac:chgData name="Joni Jansson" userId="3a55fa3d424bddc6" providerId="LiveId" clId="{20D54877-BA1C-426C-84C2-0D3FE9ADBEB9}" dt="2021-03-19T10:29:31.599" v="216" actId="1076"/>
          <ac:spMkLst>
            <pc:docMk/>
            <pc:sldMk cId="298307684" sldId="265"/>
            <ac:spMk id="20" creationId="{A5EF41E5-07BF-41E3-B072-F2CBE351104F}"/>
          </ac:spMkLst>
        </pc:spChg>
        <pc:spChg chg="add mod">
          <ac:chgData name="Joni Jansson" userId="3a55fa3d424bddc6" providerId="LiveId" clId="{20D54877-BA1C-426C-84C2-0D3FE9ADBEB9}" dt="2021-03-19T10:29:26.259" v="215" actId="1076"/>
          <ac:spMkLst>
            <pc:docMk/>
            <pc:sldMk cId="298307684" sldId="265"/>
            <ac:spMk id="21" creationId="{FD49D45B-9FF8-4EC1-B540-3C1BBB022D3F}"/>
          </ac:spMkLst>
        </pc:spChg>
        <pc:spChg chg="add mod">
          <ac:chgData name="Joni Jansson" userId="3a55fa3d424bddc6" providerId="LiveId" clId="{20D54877-BA1C-426C-84C2-0D3FE9ADBEB9}" dt="2021-03-19T10:29:09.925" v="213" actId="1076"/>
          <ac:spMkLst>
            <pc:docMk/>
            <pc:sldMk cId="298307684" sldId="265"/>
            <ac:spMk id="22" creationId="{55546EB1-36AA-4385-8887-5F9B67B04CC2}"/>
          </ac:spMkLst>
        </pc:spChg>
        <pc:spChg chg="add mod">
          <ac:chgData name="Joni Jansson" userId="3a55fa3d424bddc6" providerId="LiveId" clId="{20D54877-BA1C-426C-84C2-0D3FE9ADBEB9}" dt="2021-03-19T10:27:59.034" v="205" actId="1076"/>
          <ac:spMkLst>
            <pc:docMk/>
            <pc:sldMk cId="298307684" sldId="265"/>
            <ac:spMk id="23" creationId="{182D5AEF-019E-4CA2-A6E7-0F7C033B282B}"/>
          </ac:spMkLst>
        </pc:spChg>
        <pc:spChg chg="add mod">
          <ac:chgData name="Joni Jansson" userId="3a55fa3d424bddc6" providerId="LiveId" clId="{20D54877-BA1C-426C-84C2-0D3FE9ADBEB9}" dt="2021-03-19T10:34:28.216" v="341" actId="1076"/>
          <ac:spMkLst>
            <pc:docMk/>
            <pc:sldMk cId="298307684" sldId="265"/>
            <ac:spMk id="24" creationId="{0D61BD18-CA7D-4784-A985-2A5E68E0E3FA}"/>
          </ac:spMkLst>
        </pc:spChg>
        <pc:spChg chg="add mod">
          <ac:chgData name="Joni Jansson" userId="3a55fa3d424bddc6" providerId="LiveId" clId="{20D54877-BA1C-426C-84C2-0D3FE9ADBEB9}" dt="2021-03-19T10:34:30.938" v="342" actId="1076"/>
          <ac:spMkLst>
            <pc:docMk/>
            <pc:sldMk cId="298307684" sldId="265"/>
            <ac:spMk id="25" creationId="{85522750-6A9B-438B-9CBA-79D52B17F44B}"/>
          </ac:spMkLst>
        </pc:spChg>
        <pc:spChg chg="add mod">
          <ac:chgData name="Joni Jansson" userId="3a55fa3d424bddc6" providerId="LiveId" clId="{20D54877-BA1C-426C-84C2-0D3FE9ADBEB9}" dt="2021-03-19T10:34:40.862" v="344" actId="1076"/>
          <ac:spMkLst>
            <pc:docMk/>
            <pc:sldMk cId="298307684" sldId="265"/>
            <ac:spMk id="26" creationId="{774DD75A-20CA-4992-8C98-BBFE1D93C586}"/>
          </ac:spMkLst>
        </pc:spChg>
        <pc:spChg chg="add mod">
          <ac:chgData name="Joni Jansson" userId="3a55fa3d424bddc6" providerId="LiveId" clId="{20D54877-BA1C-426C-84C2-0D3FE9ADBEB9}" dt="2021-03-19T10:35:21.891" v="366" actId="14100"/>
          <ac:spMkLst>
            <pc:docMk/>
            <pc:sldMk cId="298307684" sldId="265"/>
            <ac:spMk id="27" creationId="{30A2EE1C-3B88-41A6-AE49-A022540BD2BC}"/>
          </ac:spMkLst>
        </pc:spChg>
        <pc:spChg chg="add mod">
          <ac:chgData name="Joni Jansson" userId="3a55fa3d424bddc6" providerId="LiveId" clId="{20D54877-BA1C-426C-84C2-0D3FE9ADBEB9}" dt="2021-03-19T10:45:34.591" v="662" actId="14100"/>
          <ac:spMkLst>
            <pc:docMk/>
            <pc:sldMk cId="298307684" sldId="265"/>
            <ac:spMk id="28" creationId="{7C2074C0-912C-42EB-ABF5-6EA9952715D1}"/>
          </ac:spMkLst>
        </pc:spChg>
        <pc:spChg chg="add mod">
          <ac:chgData name="Joni Jansson" userId="3a55fa3d424bddc6" providerId="LiveId" clId="{20D54877-BA1C-426C-84C2-0D3FE9ADBEB9}" dt="2021-03-19T10:45:42.436" v="663" actId="1076"/>
          <ac:spMkLst>
            <pc:docMk/>
            <pc:sldMk cId="298307684" sldId="265"/>
            <ac:spMk id="29" creationId="{3C23A3B1-0732-40A2-A546-77F7570AED89}"/>
          </ac:spMkLst>
        </pc:spChg>
        <pc:spChg chg="add mod">
          <ac:chgData name="Joni Jansson" userId="3a55fa3d424bddc6" providerId="LiveId" clId="{20D54877-BA1C-426C-84C2-0D3FE9ADBEB9}" dt="2021-03-19T10:40:36.049" v="495" actId="20577"/>
          <ac:spMkLst>
            <pc:docMk/>
            <pc:sldMk cId="298307684" sldId="265"/>
            <ac:spMk id="30" creationId="{514B305D-652B-400F-8EB9-86839B3E9393}"/>
          </ac:spMkLst>
        </pc:spChg>
        <pc:spChg chg="add mod">
          <ac:chgData name="Joni Jansson" userId="3a55fa3d424bddc6" providerId="LiveId" clId="{20D54877-BA1C-426C-84C2-0D3FE9ADBEB9}" dt="2021-03-19T10:39:06.913" v="472" actId="14100"/>
          <ac:spMkLst>
            <pc:docMk/>
            <pc:sldMk cId="298307684" sldId="265"/>
            <ac:spMk id="31" creationId="{050019D7-0EE0-4F44-8D9C-2924B5D66E63}"/>
          </ac:spMkLst>
        </pc:spChg>
        <pc:spChg chg="add mod">
          <ac:chgData name="Joni Jansson" userId="3a55fa3d424bddc6" providerId="LiveId" clId="{20D54877-BA1C-426C-84C2-0D3FE9ADBEB9}" dt="2021-03-19T10:38:23.735" v="465" actId="14100"/>
          <ac:spMkLst>
            <pc:docMk/>
            <pc:sldMk cId="298307684" sldId="265"/>
            <ac:spMk id="32" creationId="{C0746BAE-2D5F-41CB-85CC-76EF7E91C19B}"/>
          </ac:spMkLst>
        </pc:spChg>
        <pc:spChg chg="add mod">
          <ac:chgData name="Joni Jansson" userId="3a55fa3d424bddc6" providerId="LiveId" clId="{20D54877-BA1C-426C-84C2-0D3FE9ADBEB9}" dt="2021-03-19T10:37:58.536" v="462" actId="14100"/>
          <ac:spMkLst>
            <pc:docMk/>
            <pc:sldMk cId="298307684" sldId="265"/>
            <ac:spMk id="33" creationId="{9084AFE4-7B3F-4AB4-9143-647C638F9F2F}"/>
          </ac:spMkLst>
        </pc:spChg>
        <pc:spChg chg="add mod">
          <ac:chgData name="Joni Jansson" userId="3a55fa3d424bddc6" providerId="LiveId" clId="{20D54877-BA1C-426C-84C2-0D3FE9ADBEB9}" dt="2021-03-19T10:45:24.203" v="660" actId="14100"/>
          <ac:spMkLst>
            <pc:docMk/>
            <pc:sldMk cId="298307684" sldId="265"/>
            <ac:spMk id="34" creationId="{92577623-61FF-4F48-B817-BD5D2F11041D}"/>
          </ac:spMkLst>
        </pc:spChg>
        <pc:spChg chg="add mod">
          <ac:chgData name="Joni Jansson" userId="3a55fa3d424bddc6" providerId="LiveId" clId="{20D54877-BA1C-426C-84C2-0D3FE9ADBEB9}" dt="2021-03-19T10:39:45.039" v="475" actId="1076"/>
          <ac:spMkLst>
            <pc:docMk/>
            <pc:sldMk cId="298307684" sldId="265"/>
            <ac:spMk id="35" creationId="{2B62639A-27E7-4D21-A1B0-AB888B4BFC73}"/>
          </ac:spMkLst>
        </pc:spChg>
        <pc:spChg chg="add del mod">
          <ac:chgData name="Joni Jansson" userId="3a55fa3d424bddc6" providerId="LiveId" clId="{20D54877-BA1C-426C-84C2-0D3FE9ADBEB9}" dt="2021-03-19T10:44:25.229" v="618" actId="478"/>
          <ac:spMkLst>
            <pc:docMk/>
            <pc:sldMk cId="298307684" sldId="265"/>
            <ac:spMk id="36" creationId="{A70FA8B0-34AE-42C2-8463-585481DFC5DD}"/>
          </ac:spMkLst>
        </pc:spChg>
        <pc:spChg chg="add mod">
          <ac:chgData name="Joni Jansson" userId="3a55fa3d424bddc6" providerId="LiveId" clId="{20D54877-BA1C-426C-84C2-0D3FE9ADBEB9}" dt="2021-03-19T10:54:20.591" v="694" actId="207"/>
          <ac:spMkLst>
            <pc:docMk/>
            <pc:sldMk cId="298307684" sldId="265"/>
            <ac:spMk id="37" creationId="{CEAACB78-F6CB-4DEE-8629-8BD8EC788373}"/>
          </ac:spMkLst>
        </pc:spChg>
        <pc:spChg chg="add mod">
          <ac:chgData name="Joni Jansson" userId="3a55fa3d424bddc6" providerId="LiveId" clId="{20D54877-BA1C-426C-84C2-0D3FE9ADBEB9}" dt="2021-03-19T10:46:31.385" v="689" actId="20577"/>
          <ac:spMkLst>
            <pc:docMk/>
            <pc:sldMk cId="298307684" sldId="265"/>
            <ac:spMk id="38" creationId="{923C593D-5D0E-4ED0-B9D6-E30FD9E9A598}"/>
          </ac:spMkLst>
        </pc:spChg>
      </pc:sldChg>
      <pc:sldChg chg="addSp delSp modSp new mod">
        <pc:chgData name="Joni Jansson" userId="3a55fa3d424bddc6" providerId="LiveId" clId="{20D54877-BA1C-426C-84C2-0D3FE9ADBEB9}" dt="2021-03-19T11:04:02.738" v="1072" actId="20577"/>
        <pc:sldMkLst>
          <pc:docMk/>
          <pc:sldMk cId="1329353484" sldId="266"/>
        </pc:sldMkLst>
        <pc:spChg chg="mod">
          <ac:chgData name="Joni Jansson" userId="3a55fa3d424bddc6" providerId="LiveId" clId="{20D54877-BA1C-426C-84C2-0D3FE9ADBEB9}" dt="2021-03-19T10:54:52.492" v="705" actId="1076"/>
          <ac:spMkLst>
            <pc:docMk/>
            <pc:sldMk cId="1329353484" sldId="266"/>
            <ac:spMk id="2" creationId="{FBD447CC-9563-487A-877A-AE0EA1417221}"/>
          </ac:spMkLst>
        </pc:spChg>
        <pc:spChg chg="del mod">
          <ac:chgData name="Joni Jansson" userId="3a55fa3d424bddc6" providerId="LiveId" clId="{20D54877-BA1C-426C-84C2-0D3FE9ADBEB9}" dt="2021-03-19T10:54:58.987" v="707"/>
          <ac:spMkLst>
            <pc:docMk/>
            <pc:sldMk cId="1329353484" sldId="266"/>
            <ac:spMk id="3" creationId="{8D2F2198-8AA5-4932-8E7B-AD5116053640}"/>
          </ac:spMkLst>
        </pc:spChg>
        <pc:spChg chg="add del mod">
          <ac:chgData name="Joni Jansson" userId="3a55fa3d424bddc6" providerId="LiveId" clId="{20D54877-BA1C-426C-84C2-0D3FE9ADBEB9}" dt="2021-03-19T10:55:01.753" v="708" actId="478"/>
          <ac:spMkLst>
            <pc:docMk/>
            <pc:sldMk cId="1329353484" sldId="266"/>
            <ac:spMk id="4" creationId="{F6536807-5908-4942-9141-B1FC46160349}"/>
          </ac:spMkLst>
        </pc:spChg>
        <pc:spChg chg="add mod">
          <ac:chgData name="Joni Jansson" userId="3a55fa3d424bddc6" providerId="LiveId" clId="{20D54877-BA1C-426C-84C2-0D3FE9ADBEB9}" dt="2021-03-19T11:04:02.738" v="1072" actId="20577"/>
          <ac:spMkLst>
            <pc:docMk/>
            <pc:sldMk cId="1329353484" sldId="266"/>
            <ac:spMk id="6" creationId="{1F5D168F-80F7-4189-9BC5-508B01D335F6}"/>
          </ac:spMkLst>
        </pc:spChg>
        <pc:spChg chg="add del mod">
          <ac:chgData name="Joni Jansson" userId="3a55fa3d424bddc6" providerId="LiveId" clId="{20D54877-BA1C-426C-84C2-0D3FE9ADBEB9}" dt="2021-03-19T10:55:44.186" v="712" actId="478"/>
          <ac:spMkLst>
            <pc:docMk/>
            <pc:sldMk cId="1329353484" sldId="266"/>
            <ac:spMk id="7" creationId="{42D519E0-AE28-4BCA-B757-975117E128C8}"/>
          </ac:spMkLst>
        </pc:spChg>
        <pc:spChg chg="add del mod">
          <ac:chgData name="Joni Jansson" userId="3a55fa3d424bddc6" providerId="LiveId" clId="{20D54877-BA1C-426C-84C2-0D3FE9ADBEB9}" dt="2021-03-19T10:57:47.648" v="917" actId="478"/>
          <ac:spMkLst>
            <pc:docMk/>
            <pc:sldMk cId="1329353484" sldId="266"/>
            <ac:spMk id="8" creationId="{3027604F-3A0B-4828-9229-81240A06273E}"/>
          </ac:spMkLst>
        </pc:spChg>
        <pc:spChg chg="add del mod">
          <ac:chgData name="Joni Jansson" userId="3a55fa3d424bddc6" providerId="LiveId" clId="{20D54877-BA1C-426C-84C2-0D3FE9ADBEB9}" dt="2021-03-19T10:57:54.762" v="922" actId="478"/>
          <ac:spMkLst>
            <pc:docMk/>
            <pc:sldMk cId="1329353484" sldId="266"/>
            <ac:spMk id="9" creationId="{EBFB73CD-B973-4CE4-90D4-A08E77BC0F16}"/>
          </ac:spMkLst>
        </pc:spChg>
        <pc:spChg chg="add del mod">
          <ac:chgData name="Joni Jansson" userId="3a55fa3d424bddc6" providerId="LiveId" clId="{20D54877-BA1C-426C-84C2-0D3FE9ADBEB9}" dt="2021-03-19T10:57:54.023" v="921" actId="478"/>
          <ac:spMkLst>
            <pc:docMk/>
            <pc:sldMk cId="1329353484" sldId="266"/>
            <ac:spMk id="10" creationId="{EC80760D-1084-4B33-95DD-FE557ADE2246}"/>
          </ac:spMkLst>
        </pc:spChg>
        <pc:spChg chg="add del mod">
          <ac:chgData name="Joni Jansson" userId="3a55fa3d424bddc6" providerId="LiveId" clId="{20D54877-BA1C-426C-84C2-0D3FE9ADBEB9}" dt="2021-03-19T10:57:56.829" v="925" actId="478"/>
          <ac:spMkLst>
            <pc:docMk/>
            <pc:sldMk cId="1329353484" sldId="266"/>
            <ac:spMk id="11" creationId="{4FF474FA-360B-4FB5-8C51-4168579BBD00}"/>
          </ac:spMkLst>
        </pc:spChg>
        <pc:spChg chg="add del mod">
          <ac:chgData name="Joni Jansson" userId="3a55fa3d424bddc6" providerId="LiveId" clId="{20D54877-BA1C-426C-84C2-0D3FE9ADBEB9}" dt="2021-03-19T10:57:57.954" v="927" actId="478"/>
          <ac:spMkLst>
            <pc:docMk/>
            <pc:sldMk cId="1329353484" sldId="266"/>
            <ac:spMk id="12" creationId="{AD8E869C-F47A-4C33-9479-E8CF40D51D81}"/>
          </ac:spMkLst>
        </pc:spChg>
        <pc:spChg chg="add del mod">
          <ac:chgData name="Joni Jansson" userId="3a55fa3d424bddc6" providerId="LiveId" clId="{20D54877-BA1C-426C-84C2-0D3FE9ADBEB9}" dt="2021-03-19T10:57:59.169" v="929" actId="478"/>
          <ac:spMkLst>
            <pc:docMk/>
            <pc:sldMk cId="1329353484" sldId="266"/>
            <ac:spMk id="13" creationId="{A5BD35D7-1B28-4E92-BB1B-0E2F2E1A5B72}"/>
          </ac:spMkLst>
        </pc:spChg>
        <pc:spChg chg="add del mod">
          <ac:chgData name="Joni Jansson" userId="3a55fa3d424bddc6" providerId="LiveId" clId="{20D54877-BA1C-426C-84C2-0D3FE9ADBEB9}" dt="2021-03-19T10:57:52.358" v="920" actId="478"/>
          <ac:spMkLst>
            <pc:docMk/>
            <pc:sldMk cId="1329353484" sldId="266"/>
            <ac:spMk id="14" creationId="{4EA47A9E-FF07-4B23-A945-3AA2FDD3E8B0}"/>
          </ac:spMkLst>
        </pc:spChg>
        <pc:spChg chg="add del mod">
          <ac:chgData name="Joni Jansson" userId="3a55fa3d424bddc6" providerId="LiveId" clId="{20D54877-BA1C-426C-84C2-0D3FE9ADBEB9}" dt="2021-03-19T10:57:55.579" v="923" actId="478"/>
          <ac:spMkLst>
            <pc:docMk/>
            <pc:sldMk cId="1329353484" sldId="266"/>
            <ac:spMk id="15" creationId="{55865C88-718D-4AD1-91A3-8F22D0A4B013}"/>
          </ac:spMkLst>
        </pc:spChg>
        <pc:spChg chg="add del mod">
          <ac:chgData name="Joni Jansson" userId="3a55fa3d424bddc6" providerId="LiveId" clId="{20D54877-BA1C-426C-84C2-0D3FE9ADBEB9}" dt="2021-03-19T10:57:56.217" v="924" actId="478"/>
          <ac:spMkLst>
            <pc:docMk/>
            <pc:sldMk cId="1329353484" sldId="266"/>
            <ac:spMk id="16" creationId="{593EF58A-24A4-45C0-B4E4-402BDBA9A7F0}"/>
          </ac:spMkLst>
        </pc:spChg>
        <pc:spChg chg="add del mod">
          <ac:chgData name="Joni Jansson" userId="3a55fa3d424bddc6" providerId="LiveId" clId="{20D54877-BA1C-426C-84C2-0D3FE9ADBEB9}" dt="2021-03-19T10:57:57.351" v="926" actId="478"/>
          <ac:spMkLst>
            <pc:docMk/>
            <pc:sldMk cId="1329353484" sldId="266"/>
            <ac:spMk id="17" creationId="{03DC5EFC-6A18-4CAB-842C-6ACF7EE692DD}"/>
          </ac:spMkLst>
        </pc:spChg>
        <pc:spChg chg="add del mod">
          <ac:chgData name="Joni Jansson" userId="3a55fa3d424bddc6" providerId="LiveId" clId="{20D54877-BA1C-426C-84C2-0D3FE9ADBEB9}" dt="2021-03-19T10:57:58.554" v="928" actId="478"/>
          <ac:spMkLst>
            <pc:docMk/>
            <pc:sldMk cId="1329353484" sldId="266"/>
            <ac:spMk id="18" creationId="{5257A006-7A65-4FA4-BDF3-F77D5558F1A0}"/>
          </ac:spMkLst>
        </pc:spChg>
        <pc:spChg chg="add del mod">
          <ac:chgData name="Joni Jansson" userId="3a55fa3d424bddc6" providerId="LiveId" clId="{20D54877-BA1C-426C-84C2-0D3FE9ADBEB9}" dt="2021-03-19T10:57:59.949" v="930" actId="478"/>
          <ac:spMkLst>
            <pc:docMk/>
            <pc:sldMk cId="1329353484" sldId="266"/>
            <ac:spMk id="19" creationId="{773FF791-8545-485B-8C9F-E672995A76D0}"/>
          </ac:spMkLst>
        </pc:spChg>
        <pc:spChg chg="add del mod">
          <ac:chgData name="Joni Jansson" userId="3a55fa3d424bddc6" providerId="LiveId" clId="{20D54877-BA1C-426C-84C2-0D3FE9ADBEB9}" dt="2021-03-19T10:58:02.811" v="932" actId="478"/>
          <ac:spMkLst>
            <pc:docMk/>
            <pc:sldMk cId="1329353484" sldId="266"/>
            <ac:spMk id="20" creationId="{06006EC0-0C5A-4A53-BAC0-DC9772D3E39F}"/>
          </ac:spMkLst>
        </pc:spChg>
        <pc:spChg chg="add del mod">
          <ac:chgData name="Joni Jansson" userId="3a55fa3d424bddc6" providerId="LiveId" clId="{20D54877-BA1C-426C-84C2-0D3FE9ADBEB9}" dt="2021-03-19T10:57:50.854" v="919" actId="478"/>
          <ac:spMkLst>
            <pc:docMk/>
            <pc:sldMk cId="1329353484" sldId="266"/>
            <ac:spMk id="21" creationId="{47BFA056-D500-4A72-8051-183FF24AA4DD}"/>
          </ac:spMkLst>
        </pc:spChg>
        <pc:spChg chg="add del mod">
          <ac:chgData name="Joni Jansson" userId="3a55fa3d424bddc6" providerId="LiveId" clId="{20D54877-BA1C-426C-84C2-0D3FE9ADBEB9}" dt="2021-03-19T10:58:00.620" v="931" actId="478"/>
          <ac:spMkLst>
            <pc:docMk/>
            <pc:sldMk cId="1329353484" sldId="266"/>
            <ac:spMk id="22" creationId="{D7422231-6665-448F-8B4D-0C9EC1814008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3" creationId="{51E5541C-F509-4777-AA50-1EBCED48A316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4" creationId="{685903A8-AA7B-46BA-8AE1-602F24A63153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5" creationId="{1DC89AED-62D2-4775-88AC-8B6CB233332E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6" creationId="{78F02B24-0755-4C03-A61C-E9EE755AC40D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7" creationId="{DF52432C-CDA8-44D1-A2DA-84D555DF3FA0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8" creationId="{546FD37D-246F-4CCC-A645-0ABD6AA4D208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29" creationId="{170D8FF7-5BCF-4291-BAB0-FF560DA7DC14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0" creationId="{8DFE88B1-8ECE-44B3-AC49-08A7EDCDFFF9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1" creationId="{68A1978D-31B2-4C37-9D18-AC73BC59FB82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2" creationId="{D22F5DFF-80DB-406E-9DB4-B5DEE62B04A9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3" creationId="{9E9C2012-AAC6-40E1-8937-09B0B5FBF7AD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4" creationId="{49D6E29B-D375-4C66-9C96-92843C29A412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5" creationId="{D7278B4B-805A-4C4B-A1D3-3EC19CD94985}"/>
          </ac:spMkLst>
        </pc:spChg>
        <pc:spChg chg="add del mod">
          <ac:chgData name="Joni Jansson" userId="3a55fa3d424bddc6" providerId="LiveId" clId="{20D54877-BA1C-426C-84C2-0D3FE9ADBEB9}" dt="2021-03-19T10:58:19.395" v="934"/>
          <ac:spMkLst>
            <pc:docMk/>
            <pc:sldMk cId="1329353484" sldId="266"/>
            <ac:spMk id="36" creationId="{DE42FEC2-99E4-49DD-ACC2-9D8DE242ADBA}"/>
          </ac:spMkLst>
        </pc:spChg>
        <pc:spChg chg="add mod">
          <ac:chgData name="Joni Jansson" userId="3a55fa3d424bddc6" providerId="LiveId" clId="{20D54877-BA1C-426C-84C2-0D3FE9ADBEB9}" dt="2021-03-19T10:59:13.980" v="942" actId="14100"/>
          <ac:spMkLst>
            <pc:docMk/>
            <pc:sldMk cId="1329353484" sldId="266"/>
            <ac:spMk id="37" creationId="{648493F3-6302-4677-B901-189DC8FC0934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38" creationId="{44D821D3-7AB4-44BC-8714-1E0AE0B18C9D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39" creationId="{56B7C474-C832-43C8-94F5-585D4C9E417C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0" creationId="{34EBB2D8-D322-460E-A075-66419A894D90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1" creationId="{2491307B-D471-4E12-B37D-C4D42D5F9BBE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2" creationId="{BD26E0C2-EEB4-43A0-85AC-0D1551455AF3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3" creationId="{06A59CCA-5114-40FF-B3E6-FF7628FDA5E0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4" creationId="{F274F4AE-DD67-47BA-A085-3C0B5C749485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5" creationId="{49D8F50E-E4EB-4697-94BE-A2DCF863FC00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6" creationId="{49B31143-55F2-4870-A439-34BF8186B715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7" creationId="{7DC3CF51-A617-4004-8B26-62A9F594DBA9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8" creationId="{3A157A18-285F-4641-B889-795282960B6E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49" creationId="{0C907C05-E71C-4BA7-B961-38F94C227FAA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50" creationId="{04730DDC-5473-45DA-8B23-71CCC1F5542B}"/>
          </ac:spMkLst>
        </pc:spChg>
        <pc:spChg chg="add mod">
          <ac:chgData name="Joni Jansson" userId="3a55fa3d424bddc6" providerId="LiveId" clId="{20D54877-BA1C-426C-84C2-0D3FE9ADBEB9}" dt="2021-03-19T10:59:10.005" v="941" actId="1076"/>
          <ac:spMkLst>
            <pc:docMk/>
            <pc:sldMk cId="1329353484" sldId="266"/>
            <ac:spMk id="51" creationId="{CB922A6B-B30A-4BED-BE3F-7C85B8AC7049}"/>
          </ac:spMkLst>
        </pc:spChg>
        <pc:spChg chg="add del">
          <ac:chgData name="Joni Jansson" userId="3a55fa3d424bddc6" providerId="LiveId" clId="{20D54877-BA1C-426C-84C2-0D3FE9ADBEB9}" dt="2021-03-19T10:59:31.832" v="944" actId="11529"/>
          <ac:spMkLst>
            <pc:docMk/>
            <pc:sldMk cId="1329353484" sldId="266"/>
            <ac:spMk id="52" creationId="{12E70E5B-F6A6-43A7-82F7-334F21B05DCE}"/>
          </ac:spMkLst>
        </pc:spChg>
        <pc:spChg chg="add mod">
          <ac:chgData name="Joni Jansson" userId="3a55fa3d424bddc6" providerId="LiveId" clId="{20D54877-BA1C-426C-84C2-0D3FE9ADBEB9}" dt="2021-03-19T11:01:44.104" v="977" actId="207"/>
          <ac:spMkLst>
            <pc:docMk/>
            <pc:sldMk cId="1329353484" sldId="266"/>
            <ac:spMk id="53" creationId="{71345D4D-1E14-4A0A-B580-0A8C236A225D}"/>
          </ac:spMkLst>
        </pc:spChg>
        <pc:spChg chg="add mod">
          <ac:chgData name="Joni Jansson" userId="3a55fa3d424bddc6" providerId="LiveId" clId="{20D54877-BA1C-426C-84C2-0D3FE9ADBEB9}" dt="2021-03-19T11:03:43.673" v="1046" actId="207"/>
          <ac:spMkLst>
            <pc:docMk/>
            <pc:sldMk cId="1329353484" sldId="266"/>
            <ac:spMk id="54" creationId="{98E18F4E-BECC-4E46-B08F-426FFE1C66B7}"/>
          </ac:spMkLst>
        </pc:spChg>
      </pc:sldChg>
      <pc:sldChg chg="addSp delSp modSp new mod">
        <pc:chgData name="Joni Jansson" userId="3a55fa3d424bddc6" providerId="LiveId" clId="{20D54877-BA1C-426C-84C2-0D3FE9ADBEB9}" dt="2021-03-19T11:16:47.257" v="1248" actId="20577"/>
        <pc:sldMkLst>
          <pc:docMk/>
          <pc:sldMk cId="1358990466" sldId="267"/>
        </pc:sldMkLst>
        <pc:spChg chg="mod">
          <ac:chgData name="Joni Jansson" userId="3a55fa3d424bddc6" providerId="LiveId" clId="{20D54877-BA1C-426C-84C2-0D3FE9ADBEB9}" dt="2021-03-19T11:06:16.571" v="1083" actId="1076"/>
          <ac:spMkLst>
            <pc:docMk/>
            <pc:sldMk cId="1358990466" sldId="267"/>
            <ac:spMk id="2" creationId="{52A31A47-43BA-4757-9582-46980C106D31}"/>
          </ac:spMkLst>
        </pc:spChg>
        <pc:spChg chg="mod">
          <ac:chgData name="Joni Jansson" userId="3a55fa3d424bddc6" providerId="LiveId" clId="{20D54877-BA1C-426C-84C2-0D3FE9ADBEB9}" dt="2021-03-19T11:06:46.115" v="1166" actId="20577"/>
          <ac:spMkLst>
            <pc:docMk/>
            <pc:sldMk cId="1358990466" sldId="267"/>
            <ac:spMk id="3" creationId="{6CB7D26E-342D-4A66-AA83-1134D102AD72}"/>
          </ac:spMkLst>
        </pc:spChg>
        <pc:spChg chg="add del mod">
          <ac:chgData name="Joni Jansson" userId="3a55fa3d424bddc6" providerId="LiveId" clId="{20D54877-BA1C-426C-84C2-0D3FE9ADBEB9}" dt="2021-03-19T11:07:43.121" v="1174" actId="478"/>
          <ac:spMkLst>
            <pc:docMk/>
            <pc:sldMk cId="1358990466" sldId="267"/>
            <ac:spMk id="4" creationId="{FEF142CE-7201-4088-9C57-AF17F3AA15B7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5" creationId="{5C3C0375-09B0-4AAE-8969-1384E82AE514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6" creationId="{A6B6D0C4-A5F3-42FE-9C55-EDDA4255E4E4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7" creationId="{A63A3CEF-4D6B-449E-AB25-111392A8F959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8" creationId="{1C448E68-4D74-46D6-905D-7CA69457E748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9" creationId="{23F75E1D-E152-49F3-83BE-85B062E38877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0" creationId="{5CFC98EC-D5F8-4442-A2F3-D81340CE3FB6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1" creationId="{A2FFE58F-4617-44F2-A4E9-1545EC18C882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2" creationId="{39857D49-F943-45F2-8809-50CB58C35EBF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3" creationId="{903C62B5-A13D-45E2-A0E1-C0764C7EE023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4" creationId="{A2C9D71B-19AF-479F-ACB5-E3688C2024E0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5" creationId="{E0373AD8-C29A-4187-BB26-B1C2A4062445}"/>
          </ac:spMkLst>
        </pc:spChg>
        <pc:spChg chg="add del mod">
          <ac:chgData name="Joni Jansson" userId="3a55fa3d424bddc6" providerId="LiveId" clId="{20D54877-BA1C-426C-84C2-0D3FE9ADBEB9}" dt="2021-03-19T11:07:11.763" v="1168" actId="478"/>
          <ac:spMkLst>
            <pc:docMk/>
            <pc:sldMk cId="1358990466" sldId="267"/>
            <ac:spMk id="16" creationId="{C7D4A4BC-2A95-40D3-849E-EC41778DD196}"/>
          </ac:spMkLst>
        </pc:spChg>
        <pc:spChg chg="add del mod">
          <ac:chgData name="Joni Jansson" userId="3a55fa3d424bddc6" providerId="LiveId" clId="{20D54877-BA1C-426C-84C2-0D3FE9ADBEB9}" dt="2021-03-19T11:08:00.215" v="1177" actId="21"/>
          <ac:spMkLst>
            <pc:docMk/>
            <pc:sldMk cId="1358990466" sldId="267"/>
            <ac:spMk id="17" creationId="{F3A7C4F4-E562-4996-821B-B4761C6BAE39}"/>
          </ac:spMkLst>
        </pc:spChg>
        <pc:spChg chg="add del mod">
          <ac:chgData name="Joni Jansson" userId="3a55fa3d424bddc6" providerId="LiveId" clId="{20D54877-BA1C-426C-84C2-0D3FE9ADBEB9}" dt="2021-03-19T11:07:14.439" v="1169" actId="478"/>
          <ac:spMkLst>
            <pc:docMk/>
            <pc:sldMk cId="1358990466" sldId="267"/>
            <ac:spMk id="18" creationId="{C59A4F5D-14D2-4163-88ED-688FB80DCDF0}"/>
          </ac:spMkLst>
        </pc:spChg>
        <pc:spChg chg="add mod">
          <ac:chgData name="Joni Jansson" userId="3a55fa3d424bddc6" providerId="LiveId" clId="{20D54877-BA1C-426C-84C2-0D3FE9ADBEB9}" dt="2021-03-19T11:10:17.810" v="1207" actId="1076"/>
          <ac:spMkLst>
            <pc:docMk/>
            <pc:sldMk cId="1358990466" sldId="267"/>
            <ac:spMk id="19" creationId="{F1F3EF63-61E9-4056-A680-B2EF5F8D526F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0" creationId="{5362FC3C-7C9B-4DA4-BC44-9F2B0A7F4914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1" creationId="{0C04BA10-1126-4ED9-8C7F-BB1D54FD9E53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2" creationId="{1E342B50-951E-471D-B189-D48E568448BA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3" creationId="{50C3ECB1-BA5C-476C-B5F7-B7BFB53BD18E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4" creationId="{5FF24DD6-2CF2-4CA3-8169-7EF9EE511C92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5" creationId="{03D21865-BAD9-42D6-8970-4438827D56AE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6" creationId="{7C028452-DE75-40E7-843C-8DE084FC10A5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7" creationId="{5F245A88-4461-427C-AD81-46A29686AA64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8" creationId="{8CE1AE3C-031A-4640-8817-9DBF1C6E7581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29" creationId="{17BD8750-79E3-4A9A-9362-AAC5522430F0}"/>
          </ac:spMkLst>
        </pc:spChg>
        <pc:spChg chg="add mod">
          <ac:chgData name="Joni Jansson" userId="3a55fa3d424bddc6" providerId="LiveId" clId="{20D54877-BA1C-426C-84C2-0D3FE9ADBEB9}" dt="2021-03-19T11:08:56.608" v="1190" actId="1076"/>
          <ac:spMkLst>
            <pc:docMk/>
            <pc:sldMk cId="1358990466" sldId="267"/>
            <ac:spMk id="30" creationId="{D3C0E31D-3670-4913-A57E-DD5E943F51F1}"/>
          </ac:spMkLst>
        </pc:spChg>
        <pc:spChg chg="add mod">
          <ac:chgData name="Joni Jansson" userId="3a55fa3d424bddc6" providerId="LiveId" clId="{20D54877-BA1C-426C-84C2-0D3FE9ADBEB9}" dt="2021-03-19T11:09:36.484" v="1203" actId="20577"/>
          <ac:spMkLst>
            <pc:docMk/>
            <pc:sldMk cId="1358990466" sldId="267"/>
            <ac:spMk id="31" creationId="{6C21E012-E580-4E25-8584-7EA634C7B02F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2" creationId="{08DA79A9-ADF8-445F-B483-6393A7BEB5B2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3" creationId="{3EE30A5E-1C72-40C1-8BB6-F880CE5D20C6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4" creationId="{B68A7B91-E1C0-4942-813C-5F67651D3D25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5" creationId="{9BCF90B3-4FC5-4CAE-9CC6-D8B3BB66F2BC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6" creationId="{8A7CDAD1-F20E-4358-BD47-3225A4C2C165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7" creationId="{E6336ECE-7D8E-4B7F-99C2-2D78C149902F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8" creationId="{03C55501-EEE6-4048-891F-A1BEB9F14C4E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39" creationId="{A0E6F922-64D6-4D60-BA07-BFF75FDEC760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40" creationId="{1E807494-C084-45C2-B726-D3762FB061D3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41" creationId="{69BA6B12-871F-4DA0-A906-98358CB21FF2}"/>
          </ac:spMkLst>
        </pc:spChg>
        <pc:spChg chg="add mod">
          <ac:chgData name="Joni Jansson" userId="3a55fa3d424bddc6" providerId="LiveId" clId="{20D54877-BA1C-426C-84C2-0D3FE9ADBEB9}" dt="2021-03-19T11:08:04.886" v="1180"/>
          <ac:spMkLst>
            <pc:docMk/>
            <pc:sldMk cId="1358990466" sldId="267"/>
            <ac:spMk id="42" creationId="{A3B5A3BA-EF47-4C52-80C3-8E1B92A54C6C}"/>
          </ac:spMkLst>
        </pc:spChg>
        <pc:spChg chg="add mod">
          <ac:chgData name="Joni Jansson" userId="3a55fa3d424bddc6" providerId="LiveId" clId="{20D54877-BA1C-426C-84C2-0D3FE9ADBEB9}" dt="2021-03-19T11:09:33.296" v="1199" actId="20577"/>
          <ac:spMkLst>
            <pc:docMk/>
            <pc:sldMk cId="1358990466" sldId="267"/>
            <ac:spMk id="43" creationId="{A61BB11B-1A18-42FE-9E50-C8B1C37AEA4A}"/>
          </ac:spMkLst>
        </pc:spChg>
        <pc:spChg chg="add mod">
          <ac:chgData name="Joni Jansson" userId="3a55fa3d424bddc6" providerId="LiveId" clId="{20D54877-BA1C-426C-84C2-0D3FE9ADBEB9}" dt="2021-03-19T11:15:59.200" v="1229" actId="1076"/>
          <ac:spMkLst>
            <pc:docMk/>
            <pc:sldMk cId="1358990466" sldId="267"/>
            <ac:spMk id="44" creationId="{42FC8E99-AB54-4238-AA85-60405A292089}"/>
          </ac:spMkLst>
        </pc:spChg>
        <pc:spChg chg="add mod">
          <ac:chgData name="Joni Jansson" userId="3a55fa3d424bddc6" providerId="LiveId" clId="{20D54877-BA1C-426C-84C2-0D3FE9ADBEB9}" dt="2021-03-19T11:16:04.076" v="1230" actId="1076"/>
          <ac:spMkLst>
            <pc:docMk/>
            <pc:sldMk cId="1358990466" sldId="267"/>
            <ac:spMk id="45" creationId="{2898E104-7FB4-41FF-B039-EC3D9B404D89}"/>
          </ac:spMkLst>
        </pc:spChg>
        <pc:spChg chg="add mod">
          <ac:chgData name="Joni Jansson" userId="3a55fa3d424bddc6" providerId="LiveId" clId="{20D54877-BA1C-426C-84C2-0D3FE9ADBEB9}" dt="2021-03-19T11:16:47.257" v="1248" actId="20577"/>
          <ac:spMkLst>
            <pc:docMk/>
            <pc:sldMk cId="1358990466" sldId="267"/>
            <ac:spMk id="46" creationId="{5BFAEF6E-EA77-43B3-BE56-9407576A9569}"/>
          </ac:spMkLst>
        </pc:spChg>
      </pc:sldChg>
      <pc:sldChg chg="addSp delSp modSp new mod">
        <pc:chgData name="Joni Jansson" userId="3a55fa3d424bddc6" providerId="LiveId" clId="{20D54877-BA1C-426C-84C2-0D3FE9ADBEB9}" dt="2021-03-21T09:55:47.452" v="1539" actId="14100"/>
        <pc:sldMkLst>
          <pc:docMk/>
          <pc:sldMk cId="3630246909" sldId="268"/>
        </pc:sldMkLst>
        <pc:spChg chg="add del mod">
          <ac:chgData name="Joni Jansson" userId="3a55fa3d424bddc6" providerId="LiveId" clId="{20D54877-BA1C-426C-84C2-0D3FE9ADBEB9}" dt="2021-03-19T12:41:51.747" v="1273" actId="14100"/>
          <ac:spMkLst>
            <pc:docMk/>
            <pc:sldMk cId="3630246909" sldId="268"/>
            <ac:spMk id="2" creationId="{7CAAC11E-3212-4B50-9032-5DC778B6EE73}"/>
          </ac:spMkLst>
        </pc:spChg>
        <pc:spChg chg="del">
          <ac:chgData name="Joni Jansson" userId="3a55fa3d424bddc6" providerId="LiveId" clId="{20D54877-BA1C-426C-84C2-0D3FE9ADBEB9}" dt="2021-03-19T12:37:59.269" v="1255" actId="478"/>
          <ac:spMkLst>
            <pc:docMk/>
            <pc:sldMk cId="3630246909" sldId="268"/>
            <ac:spMk id="3" creationId="{20821732-9A57-4CAF-9D0E-AEFCF606F1C4}"/>
          </ac:spMkLst>
        </pc:spChg>
        <pc:spChg chg="add del">
          <ac:chgData name="Joni Jansson" userId="3a55fa3d424bddc6" providerId="LiveId" clId="{20D54877-BA1C-426C-84C2-0D3FE9ADBEB9}" dt="2021-03-19T12:40:06.668" v="1258" actId="22"/>
          <ac:spMkLst>
            <pc:docMk/>
            <pc:sldMk cId="3630246909" sldId="268"/>
            <ac:spMk id="7" creationId="{80A01013-64CD-4194-AAC7-4B7009E82D84}"/>
          </ac:spMkLst>
        </pc:spChg>
        <pc:spChg chg="add mod">
          <ac:chgData name="Joni Jansson" userId="3a55fa3d424bddc6" providerId="LiveId" clId="{20D54877-BA1C-426C-84C2-0D3FE9ADBEB9}" dt="2021-03-19T12:42:14.640" v="1275" actId="1076"/>
          <ac:spMkLst>
            <pc:docMk/>
            <pc:sldMk cId="3630246909" sldId="268"/>
            <ac:spMk id="8" creationId="{7FD11C45-6164-4CAE-ACF6-3A7DC0B826A6}"/>
          </ac:spMkLst>
        </pc:spChg>
        <pc:spChg chg="add mod">
          <ac:chgData name="Joni Jansson" userId="3a55fa3d424bddc6" providerId="LiveId" clId="{20D54877-BA1C-426C-84C2-0D3FE9ADBEB9}" dt="2021-03-19T14:55:39.948" v="1516" actId="1076"/>
          <ac:spMkLst>
            <pc:docMk/>
            <pc:sldMk cId="3630246909" sldId="268"/>
            <ac:spMk id="9" creationId="{FFC6991F-A15C-412A-BC4A-57335BE6E0B4}"/>
          </ac:spMkLst>
        </pc:spChg>
        <pc:picChg chg="add mod">
          <ac:chgData name="Joni Jansson" userId="3a55fa3d424bddc6" providerId="LiveId" clId="{20D54877-BA1C-426C-84C2-0D3FE9ADBEB9}" dt="2021-03-21T09:55:47.452" v="1539" actId="14100"/>
          <ac:picMkLst>
            <pc:docMk/>
            <pc:sldMk cId="3630246909" sldId="268"/>
            <ac:picMk id="4" creationId="{A18DE249-D8FA-450E-8CAE-3D0281DAB1BE}"/>
          </ac:picMkLst>
        </pc:picChg>
        <pc:picChg chg="add mod">
          <ac:chgData name="Joni Jansson" userId="3a55fa3d424bddc6" providerId="LiveId" clId="{20D54877-BA1C-426C-84C2-0D3FE9ADBEB9}" dt="2021-03-19T14:55:47.999" v="1520" actId="1076"/>
          <ac:picMkLst>
            <pc:docMk/>
            <pc:sldMk cId="3630246909" sldId="268"/>
            <ac:picMk id="5" creationId="{B5C75797-2834-4D99-BA13-C48097CA26A1}"/>
          </ac:picMkLst>
        </pc:picChg>
        <pc:picChg chg="add del mod">
          <ac:chgData name="Joni Jansson" userId="3a55fa3d424bddc6" providerId="LiveId" clId="{20D54877-BA1C-426C-84C2-0D3FE9ADBEB9}" dt="2021-03-21T09:54:44.671" v="1528" actId="478"/>
          <ac:picMkLst>
            <pc:docMk/>
            <pc:sldMk cId="3630246909" sldId="268"/>
            <ac:picMk id="11" creationId="{09A69F8F-4DDD-449B-807B-099220271432}"/>
          </ac:picMkLst>
        </pc:picChg>
        <pc:picChg chg="add del mod">
          <ac:chgData name="Joni Jansson" userId="3a55fa3d424bddc6" providerId="LiveId" clId="{20D54877-BA1C-426C-84C2-0D3FE9ADBEB9}" dt="2021-03-19T13:27:42.003" v="1423" actId="22"/>
          <ac:picMkLst>
            <pc:docMk/>
            <pc:sldMk cId="3630246909" sldId="268"/>
            <ac:picMk id="13" creationId="{A50F5E81-672D-46CC-95C2-685956345010}"/>
          </ac:picMkLst>
        </pc:picChg>
        <pc:picChg chg="add del mod">
          <ac:chgData name="Joni Jansson" userId="3a55fa3d424bddc6" providerId="LiveId" clId="{20D54877-BA1C-426C-84C2-0D3FE9ADBEB9}" dt="2021-03-21T09:54:43.509" v="1527" actId="478"/>
          <ac:picMkLst>
            <pc:docMk/>
            <pc:sldMk cId="3630246909" sldId="268"/>
            <ac:picMk id="15" creationId="{8D381C84-8F03-47B7-880C-7165AC3667F3}"/>
          </ac:picMkLst>
        </pc:picChg>
        <pc:picChg chg="add del mod">
          <ac:chgData name="Joni Jansson" userId="3a55fa3d424bddc6" providerId="LiveId" clId="{20D54877-BA1C-426C-84C2-0D3FE9ADBEB9}" dt="2021-03-19T14:52:01.756" v="1473" actId="478"/>
          <ac:picMkLst>
            <pc:docMk/>
            <pc:sldMk cId="3630246909" sldId="268"/>
            <ac:picMk id="17" creationId="{A52512DA-F6BE-4854-AB06-5F9B04AED2E0}"/>
          </ac:picMkLst>
        </pc:picChg>
        <pc:picChg chg="add del mod">
          <ac:chgData name="Joni Jansson" userId="3a55fa3d424bddc6" providerId="LiveId" clId="{20D54877-BA1C-426C-84C2-0D3FE9ADBEB9}" dt="2021-03-19T14:51:50.303" v="1471" actId="478"/>
          <ac:picMkLst>
            <pc:docMk/>
            <pc:sldMk cId="3630246909" sldId="268"/>
            <ac:picMk id="18" creationId="{2AE2811D-46F6-4231-BBA2-9DF221986903}"/>
          </ac:picMkLst>
        </pc:picChg>
        <pc:picChg chg="add del mod">
          <ac:chgData name="Joni Jansson" userId="3a55fa3d424bddc6" providerId="LiveId" clId="{20D54877-BA1C-426C-84C2-0D3FE9ADBEB9}" dt="2021-03-19T14:51:59.971" v="1472" actId="478"/>
          <ac:picMkLst>
            <pc:docMk/>
            <pc:sldMk cId="3630246909" sldId="268"/>
            <ac:picMk id="19" creationId="{D74C6EF0-4B96-48D6-A946-D872B78BCE4B}"/>
          </ac:picMkLst>
        </pc:picChg>
        <pc:picChg chg="add del mod">
          <ac:chgData name="Joni Jansson" userId="3a55fa3d424bddc6" providerId="LiveId" clId="{20D54877-BA1C-426C-84C2-0D3FE9ADBEB9}" dt="2021-03-19T15:04:04.301" v="1526" actId="478"/>
          <ac:picMkLst>
            <pc:docMk/>
            <pc:sldMk cId="3630246909" sldId="268"/>
            <ac:picMk id="21" creationId="{C02E165D-13F3-451D-93AC-EE1773BCB279}"/>
          </ac:picMkLst>
        </pc:picChg>
        <pc:picChg chg="add del mod">
          <ac:chgData name="Joni Jansson" userId="3a55fa3d424bddc6" providerId="LiveId" clId="{20D54877-BA1C-426C-84C2-0D3FE9ADBEB9}" dt="2021-03-19T15:04:02.553" v="1525" actId="478"/>
          <ac:picMkLst>
            <pc:docMk/>
            <pc:sldMk cId="3630246909" sldId="268"/>
            <ac:picMk id="22" creationId="{34156FCA-F425-4CD3-8119-573433203297}"/>
          </ac:picMkLst>
        </pc:picChg>
        <pc:picChg chg="add del mod">
          <ac:chgData name="Joni Jansson" userId="3a55fa3d424bddc6" providerId="LiveId" clId="{20D54877-BA1C-426C-84C2-0D3FE9ADBEB9}" dt="2021-03-19T15:03:58.060" v="1524" actId="478"/>
          <ac:picMkLst>
            <pc:docMk/>
            <pc:sldMk cId="3630246909" sldId="268"/>
            <ac:picMk id="23" creationId="{26272BBE-1B00-4129-BBA6-12E66E6AAD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984FB-4886-6545-BE36-513ACEFEB5D9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51ACA-D2F7-3F4B-923A-81579CEC7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068536"/>
            <a:ext cx="5143500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899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etelmamerk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122680"/>
            <a:ext cx="6158014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F9C40-997F-0749-A444-038757605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50" y="2220912"/>
            <a:ext cx="6158014" cy="243539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2"/>
              </a:buClr>
              <a:buFont typeface="Wingdings" pitchFamily="2" charset="2"/>
              <a:buChar char="§"/>
              <a:defRPr sz="1500" b="1" i="0">
                <a:latin typeface="Corbel" panose="020B0503020204020204" pitchFamily="34" charset="0"/>
              </a:defRPr>
            </a:lvl1pPr>
            <a:lvl2pPr marL="685800" indent="-228600">
              <a:buClr>
                <a:schemeClr val="bg2"/>
              </a:buClr>
              <a:buFont typeface="Wingdings" pitchFamily="2" charset="2"/>
              <a:buChar char="§"/>
              <a:defRPr sz="1400" b="0" i="0">
                <a:latin typeface="Corbel" panose="020B0503020204020204" pitchFamily="34" charset="0"/>
              </a:defRPr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300" b="0" i="0">
                <a:latin typeface="Corbel" panose="020B0503020204020204" pitchFamily="34" charset="0"/>
              </a:defRPr>
            </a:lvl3pPr>
            <a:lvl4pPr marL="1600200" indent="-228600">
              <a:buClr>
                <a:schemeClr val="bg2"/>
              </a:buClr>
              <a:buFont typeface="Wingdings" pitchFamily="2" charset="2"/>
              <a:buChar char="§"/>
              <a:defRPr sz="1200" b="0" i="0">
                <a:latin typeface="Corbel" panose="020B0503020204020204" pitchFamily="34" charset="0"/>
              </a:defRPr>
            </a:lvl4pPr>
            <a:lvl5pPr marL="2057400" indent="-228600">
              <a:buClr>
                <a:schemeClr val="bg2"/>
              </a:buClr>
              <a:buFont typeface="Wingdings" pitchFamily="2" charset="2"/>
              <a:buChar char="§"/>
              <a:defRPr sz="1100"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158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3BC16F-ACD8-1A4F-A9CF-7D5E791D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99" y="1330961"/>
            <a:ext cx="6274881" cy="7823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06F1B4F-4B9E-8641-8243-E76E7D1C8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2241021"/>
            <a:ext cx="6274880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Corbel" panose="020B0503020204020204" pitchFamily="34" charset="0"/>
              </a:defRPr>
            </a:lvl1pPr>
            <a:lvl2pPr marL="609585" indent="0">
              <a:buNone/>
              <a:defRPr b="0" i="0">
                <a:latin typeface="Corbel" panose="020B0503020204020204" pitchFamily="34" charset="0"/>
              </a:defRPr>
            </a:lvl2pPr>
            <a:lvl3pPr marL="1219170" indent="0">
              <a:buNone/>
              <a:defRPr b="0" i="0">
                <a:latin typeface="Corbel" panose="020B0503020204020204" pitchFamily="34" charset="0"/>
              </a:defRPr>
            </a:lvl3pPr>
            <a:lvl4pPr marL="1828755" indent="0">
              <a:buNone/>
              <a:defRPr b="0" i="0">
                <a:latin typeface="Corbel" panose="020B0503020204020204" pitchFamily="34" charset="0"/>
              </a:defRPr>
            </a:lvl4pPr>
            <a:lvl5pPr marL="2438339" indent="0">
              <a:buNone/>
              <a:defRPr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26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etelmamerk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3BC16F-ACD8-1A4F-A9CF-7D5E791D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99" y="1026161"/>
            <a:ext cx="6216515" cy="7823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3DF9C40-997F-0749-A444-038757605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50" y="1990456"/>
            <a:ext cx="6222865" cy="190341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2"/>
              </a:buClr>
              <a:buFont typeface="Wingdings" pitchFamily="2" charset="2"/>
              <a:buChar char="§"/>
              <a:defRPr sz="1500" b="1" i="0">
                <a:latin typeface="Corbel" panose="020B0503020204020204" pitchFamily="34" charset="0"/>
              </a:defRPr>
            </a:lvl1pPr>
            <a:lvl2pPr marL="685800" indent="-228600">
              <a:buClr>
                <a:schemeClr val="bg2"/>
              </a:buClr>
              <a:buFont typeface="Wingdings" pitchFamily="2" charset="2"/>
              <a:buChar char="§"/>
              <a:defRPr sz="1400" b="0" i="0">
                <a:latin typeface="Corbel" panose="020B0503020204020204" pitchFamily="34" charset="0"/>
              </a:defRPr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300" b="0" i="0">
                <a:latin typeface="Corbel" panose="020B0503020204020204" pitchFamily="34" charset="0"/>
              </a:defRPr>
            </a:lvl3pPr>
            <a:lvl4pPr marL="1600200" indent="-228600">
              <a:buClr>
                <a:schemeClr val="bg2"/>
              </a:buClr>
              <a:buFont typeface="Wingdings" pitchFamily="2" charset="2"/>
              <a:buChar char="§"/>
              <a:defRPr sz="1200" b="0" i="0">
                <a:latin typeface="Corbel" panose="020B0503020204020204" pitchFamily="34" charset="0"/>
              </a:defRPr>
            </a:lvl4pPr>
            <a:lvl5pPr marL="2057400" indent="-228600">
              <a:buClr>
                <a:schemeClr val="bg2"/>
              </a:buClr>
              <a:buFont typeface="Wingdings" pitchFamily="2" charset="2"/>
              <a:buChar char="§"/>
              <a:defRPr sz="1100"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2719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3BC16F-ACD8-1A4F-A9CF-7D5E791D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99" y="1330961"/>
            <a:ext cx="5322147" cy="7823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FFA3ECA-8CA1-1147-B4A4-52213776E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2241020"/>
            <a:ext cx="6197060" cy="2609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Corbel" panose="020B0503020204020204" pitchFamily="34" charset="0"/>
              </a:defRPr>
            </a:lvl1pPr>
            <a:lvl2pPr marL="609585" indent="0">
              <a:buNone/>
              <a:defRPr b="0" i="0">
                <a:latin typeface="Corbel" panose="020B0503020204020204" pitchFamily="34" charset="0"/>
              </a:defRPr>
            </a:lvl2pPr>
            <a:lvl3pPr marL="1219170" indent="0">
              <a:buNone/>
              <a:defRPr b="0" i="0">
                <a:latin typeface="Corbel" panose="020B0503020204020204" pitchFamily="34" charset="0"/>
              </a:defRPr>
            </a:lvl3pPr>
            <a:lvl4pPr marL="1828755" indent="0">
              <a:buNone/>
              <a:defRPr b="0" i="0">
                <a:latin typeface="Corbel" panose="020B0503020204020204" pitchFamily="34" charset="0"/>
              </a:defRPr>
            </a:lvl4pPr>
            <a:lvl5pPr marL="2438339" indent="0">
              <a:buNone/>
              <a:defRPr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215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etelmamerk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3BC16F-ACD8-1A4F-A9CF-7D5E791D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99" y="1330961"/>
            <a:ext cx="5700713" cy="7823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9383F71-0AC7-7E49-93BD-8C42EDFD0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50" y="2220913"/>
            <a:ext cx="6119103" cy="255861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2"/>
              </a:buClr>
              <a:buFont typeface="Wingdings" pitchFamily="2" charset="2"/>
              <a:buChar char="§"/>
              <a:defRPr sz="1500" b="1" i="0">
                <a:latin typeface="Corbel" panose="020B0503020204020204" pitchFamily="34" charset="0"/>
              </a:defRPr>
            </a:lvl1pPr>
            <a:lvl2pPr marL="685800" indent="-228600">
              <a:buClr>
                <a:schemeClr val="bg2"/>
              </a:buClr>
              <a:buFont typeface="Wingdings" pitchFamily="2" charset="2"/>
              <a:buChar char="§"/>
              <a:defRPr sz="1400" b="0" i="0">
                <a:latin typeface="Corbel" panose="020B0503020204020204" pitchFamily="34" charset="0"/>
              </a:defRPr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300" b="0" i="0">
                <a:latin typeface="Corbel" panose="020B0503020204020204" pitchFamily="34" charset="0"/>
              </a:defRPr>
            </a:lvl3pPr>
            <a:lvl4pPr marL="1600200" indent="-228600">
              <a:buClr>
                <a:schemeClr val="bg2"/>
              </a:buClr>
              <a:buFont typeface="Wingdings" pitchFamily="2" charset="2"/>
              <a:buChar char="§"/>
              <a:defRPr sz="1200" b="0" i="0">
                <a:latin typeface="Corbel" panose="020B0503020204020204" pitchFamily="34" charset="0"/>
              </a:defRPr>
            </a:lvl4pPr>
            <a:lvl5pPr marL="2057400" indent="-228600">
              <a:buClr>
                <a:schemeClr val="bg2"/>
              </a:buClr>
              <a:buFont typeface="Wingdings" pitchFamily="2" charset="2"/>
              <a:buChar char="§"/>
              <a:defRPr sz="1100"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41904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MK-si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83959-1D48-FB4F-A414-1C069737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101" y="2845975"/>
            <a:ext cx="6032065" cy="4922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C4277-E14E-224B-9FB6-633C9364EA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101" y="3419581"/>
            <a:ext cx="5322147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Corbel" panose="020B0503020204020204" pitchFamily="34" charset="0"/>
              </a:defRPr>
            </a:lvl1pPr>
            <a:lvl2pPr marL="609585" indent="0">
              <a:buNone/>
              <a:defRPr b="0" i="0">
                <a:latin typeface="Corbel" panose="020B0503020204020204" pitchFamily="34" charset="0"/>
              </a:defRPr>
            </a:lvl2pPr>
            <a:lvl3pPr marL="1219170" indent="0">
              <a:buNone/>
              <a:defRPr b="0" i="0">
                <a:latin typeface="Corbel" panose="020B0503020204020204" pitchFamily="34" charset="0"/>
              </a:defRPr>
            </a:lvl3pPr>
            <a:lvl4pPr marL="1828755" indent="0">
              <a:buNone/>
              <a:defRPr b="0" i="0">
                <a:latin typeface="Corbel" panose="020B0503020204020204" pitchFamily="34" charset="0"/>
              </a:defRPr>
            </a:lvl4pPr>
            <a:lvl5pPr marL="2438339" indent="0">
              <a:buNone/>
              <a:defRPr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7650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tta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122680"/>
            <a:ext cx="2886710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57633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siaaliset mediat -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87BF1B-0649-8049-AEB6-F3DF6E2DBAB6}"/>
              </a:ext>
            </a:extLst>
          </p:cNvPr>
          <p:cNvSpPr txBox="1"/>
          <p:nvPr userDrawn="1"/>
        </p:nvSpPr>
        <p:spPr>
          <a:xfrm>
            <a:off x="365760" y="4465320"/>
            <a:ext cx="352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i-FI" sz="20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Seuraa meitä</a:t>
            </a:r>
          </a:p>
          <a:p>
            <a:pPr>
              <a:lnSpc>
                <a:spcPct val="80000"/>
              </a:lnSpc>
            </a:pPr>
            <a:r>
              <a:rPr lang="fi-FI" sz="20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sosiaalisessa mediassa!</a:t>
            </a:r>
          </a:p>
        </p:txBody>
      </p:sp>
    </p:spTree>
    <p:extLst>
      <p:ext uri="{BB962C8B-B14F-4D97-AF65-F5344CB8AC3E}">
        <p14:creationId xmlns:p14="http://schemas.microsoft.com/office/powerpoint/2010/main" val="4164332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etu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C57E-7B5C-2347-8F6F-48F7811BC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375"/>
            <a:ext cx="5143500" cy="17907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5669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eilla tekst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F0609AA-0DCF-A64D-A431-0441EE3B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2" y="1039385"/>
            <a:ext cx="3419767" cy="192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318A6F5-D526-9C4E-9286-FE5C5914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72" y="3069953"/>
            <a:ext cx="2292008" cy="1787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B0F0"/>
              </a:buClr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5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illä tekst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295" y="936308"/>
            <a:ext cx="5345113" cy="99377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fi-FI" dirty="0"/>
              <a:t>OTSIKKO / HEADING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638" y="2507268"/>
            <a:ext cx="6015188" cy="2312382"/>
          </a:xfrm>
        </p:spPr>
        <p:txBody>
          <a:bodyPr/>
          <a:lstStyle>
            <a:lvl1pPr marL="177800" indent="-177800">
              <a:buClr>
                <a:srgbClr val="00B0F0"/>
              </a:buClr>
              <a:buFont typeface="Wingdings" charset="2"/>
              <a:buChar char="§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5763" indent="-128588">
              <a:buClr>
                <a:srgbClr val="00B0F0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42938" indent="-128588">
              <a:buClr>
                <a:srgbClr val="00B0F0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00113" indent="-128588">
              <a:buClr>
                <a:srgbClr val="00B0F0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7288" indent="-128588">
              <a:buClr>
                <a:srgbClr val="00B0F0"/>
              </a:buClr>
              <a:buFont typeface="Wingdings" charset="2"/>
              <a:buChar char="§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00636" y="2023969"/>
            <a:ext cx="4101547" cy="479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 i="0" u="none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dirty="0" err="1"/>
              <a:t>Alaotsikko</a:t>
            </a:r>
            <a:r>
              <a:rPr lang="en-US" dirty="0"/>
              <a:t> click to edit</a:t>
            </a:r>
          </a:p>
        </p:txBody>
      </p:sp>
    </p:spTree>
    <p:extLst>
      <p:ext uri="{BB962C8B-B14F-4D97-AF65-F5344CB8AC3E}">
        <p14:creationId xmlns:p14="http://schemas.microsoft.com/office/powerpoint/2010/main" val="52953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man pall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1249-3522-254D-A2A2-F89B9F57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600" y="264161"/>
            <a:ext cx="3948430" cy="782319"/>
          </a:xfrm>
          <a:prstGeom prst="rect">
            <a:avLst/>
          </a:prstGeom>
        </p:spPr>
        <p:txBody>
          <a:bodyPr anchor="t"/>
          <a:lstStyle>
            <a:lvl1pPr algn="r">
              <a:defRPr sz="3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8122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lolla - vaihtoeh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1249-3522-254D-A2A2-F89B9F57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600" y="264161"/>
            <a:ext cx="3948430" cy="782319"/>
          </a:xfrm>
          <a:prstGeom prst="rect">
            <a:avLst/>
          </a:prstGeom>
        </p:spPr>
        <p:txBody>
          <a:bodyPr anchor="t"/>
          <a:lstStyle>
            <a:lvl1pPr algn="r">
              <a:defRPr sz="3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A2C4A3-D72C-3345-974E-B96B7802F1CD}"/>
              </a:ext>
            </a:extLst>
          </p:cNvPr>
          <p:cNvSpPr/>
          <p:nvPr userDrawn="1"/>
        </p:nvSpPr>
        <p:spPr>
          <a:xfrm rot="20881115">
            <a:off x="1952251" y="3031925"/>
            <a:ext cx="1823720" cy="1823720"/>
          </a:xfrm>
          <a:prstGeom prst="ellipse">
            <a:avLst/>
          </a:prstGeom>
          <a:pattFill prst="wdUpDiag">
            <a:fgClr>
              <a:schemeClr val="accent1"/>
            </a:fgClr>
            <a:bgClr>
              <a:srgbClr val="EB78A0"/>
            </a:bgClr>
          </a:pattFill>
          <a:ln>
            <a:noFill/>
          </a:ln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 rot="20359140">
            <a:off x="1943096" y="3049451"/>
            <a:ext cx="1853741" cy="182553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 b="1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992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lolla - vaihtoeh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1249-3522-254D-A2A2-F89B9F57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882" y="197253"/>
            <a:ext cx="3417849" cy="7823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A2C4A3-D72C-3345-974E-B96B7802F1CD}"/>
              </a:ext>
            </a:extLst>
          </p:cNvPr>
          <p:cNvSpPr/>
          <p:nvPr userDrawn="1"/>
        </p:nvSpPr>
        <p:spPr>
          <a:xfrm rot="20881115">
            <a:off x="4845999" y="110311"/>
            <a:ext cx="1823720" cy="1823720"/>
          </a:xfrm>
          <a:prstGeom prst="ellipse">
            <a:avLst/>
          </a:prstGeom>
          <a:pattFill prst="wdUpDiag">
            <a:fgClr>
              <a:schemeClr val="accent1"/>
            </a:fgClr>
            <a:bgClr>
              <a:srgbClr val="EB78A0"/>
            </a:bgClr>
          </a:pattFill>
          <a:ln>
            <a:noFill/>
          </a:ln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 rot="20359140">
            <a:off x="4830988" y="109406"/>
            <a:ext cx="1853741" cy="182553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 b="1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355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122680"/>
            <a:ext cx="6158014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716610C-3A25-A244-A07B-441265F9FE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2241020"/>
            <a:ext cx="6151664" cy="2298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Corbel" panose="020B0503020204020204" pitchFamily="34" charset="0"/>
              </a:defRPr>
            </a:lvl1pPr>
            <a:lvl2pPr marL="609585" indent="0">
              <a:buNone/>
              <a:defRPr b="0" i="0">
                <a:latin typeface="Corbel" panose="020B0503020204020204" pitchFamily="34" charset="0"/>
              </a:defRPr>
            </a:lvl2pPr>
            <a:lvl3pPr marL="1219170" indent="0">
              <a:buNone/>
              <a:defRPr b="0" i="0">
                <a:latin typeface="Corbel" panose="020B0503020204020204" pitchFamily="34" charset="0"/>
              </a:defRPr>
            </a:lvl3pPr>
            <a:lvl4pPr marL="1828755" indent="0">
              <a:buNone/>
              <a:defRPr b="0" i="0">
                <a:latin typeface="Corbel" panose="020B0503020204020204" pitchFamily="34" charset="0"/>
              </a:defRPr>
            </a:lvl4pPr>
            <a:lvl5pPr marL="2438339" indent="0">
              <a:buNone/>
              <a:defRPr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78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etelmamerkeill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49" y="1122680"/>
            <a:ext cx="6164499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E64B41A-C3BA-C34B-8A90-E3E559E06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50" y="2220913"/>
            <a:ext cx="6164498" cy="254564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2"/>
              </a:buClr>
              <a:buFont typeface="Wingdings" pitchFamily="2" charset="2"/>
              <a:buChar char="§"/>
              <a:defRPr sz="1500" b="1" i="0">
                <a:latin typeface="Corbel" panose="020B0503020204020204" pitchFamily="34" charset="0"/>
              </a:defRPr>
            </a:lvl1pPr>
            <a:lvl2pPr marL="685800" indent="-228600">
              <a:buClr>
                <a:schemeClr val="bg2"/>
              </a:buClr>
              <a:buFont typeface="Wingdings" pitchFamily="2" charset="2"/>
              <a:buChar char="§"/>
              <a:defRPr sz="1400" b="0" i="0">
                <a:latin typeface="Corbel" panose="020B0503020204020204" pitchFamily="34" charset="0"/>
              </a:defRPr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300" b="0" i="0">
                <a:latin typeface="Corbel" panose="020B0503020204020204" pitchFamily="34" charset="0"/>
              </a:defRPr>
            </a:lvl3pPr>
            <a:lvl4pPr marL="1600200" indent="-228600">
              <a:buClr>
                <a:schemeClr val="bg2"/>
              </a:buClr>
              <a:buFont typeface="Wingdings" pitchFamily="2" charset="2"/>
              <a:buChar char="§"/>
              <a:defRPr sz="1200" b="0" i="0">
                <a:latin typeface="Corbel" panose="020B0503020204020204" pitchFamily="34" charset="0"/>
              </a:defRPr>
            </a:lvl4pPr>
            <a:lvl5pPr marL="2057400" indent="-228600">
              <a:buClr>
                <a:schemeClr val="bg2"/>
              </a:buClr>
              <a:buFont typeface="Wingdings" pitchFamily="2" charset="2"/>
              <a:buChar char="§"/>
              <a:defRPr sz="1100"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38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ilaatiko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A0E9-CCFB-B74E-A750-26AD2372E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122680"/>
            <a:ext cx="6242320" cy="1026160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D8FA45-E487-9043-AC70-BB5B6EDA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2241020"/>
            <a:ext cx="6235970" cy="2298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Corbel" panose="020B0503020204020204" pitchFamily="34" charset="0"/>
              </a:defRPr>
            </a:lvl1pPr>
            <a:lvl2pPr marL="609585" indent="0">
              <a:buNone/>
              <a:defRPr b="0" i="0">
                <a:latin typeface="Corbel" panose="020B0503020204020204" pitchFamily="34" charset="0"/>
              </a:defRPr>
            </a:lvl2pPr>
            <a:lvl3pPr marL="1219170" indent="0">
              <a:buNone/>
              <a:defRPr b="0" i="0">
                <a:latin typeface="Corbel" panose="020B0503020204020204" pitchFamily="34" charset="0"/>
              </a:defRPr>
            </a:lvl3pPr>
            <a:lvl4pPr marL="1828755" indent="0">
              <a:buNone/>
              <a:defRPr b="0" i="0">
                <a:latin typeface="Corbel" panose="020B0503020204020204" pitchFamily="34" charset="0"/>
              </a:defRPr>
            </a:lvl4pPr>
            <a:lvl5pPr marL="2438339" indent="0">
              <a:buNone/>
              <a:defRPr b="0" i="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jpg"/><Relationship Id="rId4" Type="http://schemas.openxmlformats.org/officeDocument/2006/relationships/image" Target="../media/image13.emf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BA9CCE-9BB9-0C49-A34E-266A10BF4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13789"/>
            <a:ext cx="6858000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AAC81-27B2-8C42-BF26-A192BD9F91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F6380-E5EE-F244-A34B-975B660DE4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930045"/>
            <a:ext cx="6858000" cy="2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5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996D6B-3DD9-2C4A-8CC6-982A1C45F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>
            <a:off x="-1" y="0"/>
            <a:ext cx="6876000" cy="428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3FECE-6C1F-1B44-A2F0-D92646AC52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452" y="4511040"/>
            <a:ext cx="2557772" cy="436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9891B-8C0C-FF4E-B1B3-596C2E274A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312305-9B91-004C-8633-D78B1A1B8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514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6E979-5B59-644D-99FD-818A67FC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0" y="1283167"/>
            <a:ext cx="6286448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8ED8D-8D3A-7340-8BC0-ECFCE3855E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EEEE08-F4B0-124D-99E7-4A23EF9BE2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" y="0"/>
            <a:ext cx="6857407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672" y="1039385"/>
            <a:ext cx="3419767" cy="192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7672" y="3069953"/>
            <a:ext cx="2292008" cy="169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00B0F0"/>
              </a:buClr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D189-33B3-5246-B067-79743F5078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86A83-59D3-7449-8D36-5B1017E2A2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930045"/>
            <a:ext cx="6858000" cy="2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2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0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bg1"/>
          </a:solidFill>
          <a:latin typeface="Arial Black" panose="020B0604020202020204" pitchFamily="34" charset="0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128588" indent="-128588" algn="l" defTabSz="514350" rtl="0" eaLnBrk="1" latinLnBrk="0" hangingPunct="1">
        <a:lnSpc>
          <a:spcPct val="100000"/>
        </a:lnSpc>
        <a:spcBef>
          <a:spcPts val="563"/>
        </a:spcBef>
        <a:buClr>
          <a:srgbClr val="00B0F0"/>
        </a:buClr>
        <a:buFont typeface="Wingdings" charset="2"/>
        <a:buChar char="§"/>
        <a:defRPr sz="2000" b="0" i="0" kern="1200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5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00C2D-9F7C-394F-81C9-6B0FC78B41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4001AD-8D1D-A142-B4AC-9B8E08904C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930045"/>
            <a:ext cx="6858000" cy="21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081A1-4BAB-6541-862A-23F8FA55BB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8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ADD25-FDDF-B442-BF7F-9A862753E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3379500"/>
            <a:ext cx="6876000" cy="176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58958-3A7A-C34B-9F8F-A66031847E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1709F-431B-234C-8B2B-AEC275E873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772" y="260271"/>
            <a:ext cx="1274678" cy="512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9300F-A923-274E-8F6A-9FE8D6524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04" t="-1" r="441" b="3604"/>
          <a:stretch/>
        </p:blipFill>
        <p:spPr>
          <a:xfrm>
            <a:off x="4041132" y="0"/>
            <a:ext cx="2816868" cy="2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3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500173-6E3A-5145-BFF4-CF0CE0043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876000" cy="2674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5FB14-37BA-9A4A-930C-CBCABC7BE3AF}"/>
              </a:ext>
            </a:extLst>
          </p:cNvPr>
          <p:cNvSpPr txBox="1"/>
          <p:nvPr userDrawn="1"/>
        </p:nvSpPr>
        <p:spPr>
          <a:xfrm>
            <a:off x="4114800" y="1265128"/>
            <a:ext cx="2724411" cy="7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fi-FI" sz="5400" b="1" i="0" dirty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3AMK</a:t>
            </a:r>
          </a:p>
          <a:p>
            <a:pPr>
              <a:lnSpc>
                <a:spcPct val="60000"/>
              </a:lnSpc>
            </a:pPr>
            <a:r>
              <a:rPr lang="fi-FI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TYÖMAANA TULEVAISUUS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BAABB-627A-3344-B5D8-EF3F5E5E35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64005" y="2096749"/>
            <a:ext cx="2614501" cy="3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298E5-B046-C54F-BEE7-69EE207D7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49" t="27020" r="20761" b="-1767"/>
          <a:stretch/>
        </p:blipFill>
        <p:spPr>
          <a:xfrm>
            <a:off x="0" y="0"/>
            <a:ext cx="6876000" cy="532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A3A1B-A86A-634D-B5BD-8F6F51A5E3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688" y="257388"/>
            <a:ext cx="519113" cy="5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241A-A0DF-5847-8D7C-BAAD210F1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74" y="1158120"/>
            <a:ext cx="6365916" cy="607266"/>
          </a:xfrm>
        </p:spPr>
        <p:txBody>
          <a:bodyPr/>
          <a:lstStyle/>
          <a:p>
            <a:r>
              <a:rPr lang="fi-FI" dirty="0"/>
              <a:t>Laurea-ammattikorkeakoulu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21C6C7-E120-CF44-987C-01321CF42E0C}"/>
              </a:ext>
            </a:extLst>
          </p:cNvPr>
          <p:cNvSpPr txBox="1">
            <a:spLocks/>
          </p:cNvSpPr>
          <p:nvPr/>
        </p:nvSpPr>
        <p:spPr>
          <a:xfrm>
            <a:off x="4091049" y="267195"/>
            <a:ext cx="2375064" cy="4987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r"/>
            <a:r>
              <a:rPr lang="en-US" sz="1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18.3.2021</a:t>
            </a:r>
            <a:endParaRPr lang="fi-FI" sz="1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9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dirty="0" err="1"/>
              <a:t>Skilleri</a:t>
            </a:r>
            <a:br>
              <a:rPr lang="fi-FI" dirty="0"/>
            </a:br>
            <a:r>
              <a:rPr lang="fi-FI" sz="2000" dirty="0"/>
              <a:t>(Tietokantaprojekti)</a:t>
            </a:r>
            <a:br>
              <a:rPr lang="fi-FI" sz="2000" dirty="0"/>
            </a:br>
            <a:br>
              <a:rPr lang="fi-FI" sz="2000" dirty="0"/>
            </a:br>
            <a:br>
              <a:rPr lang="fi-FI" sz="2000" dirty="0"/>
            </a:br>
            <a:r>
              <a:rPr lang="fi-FI" sz="2000" dirty="0"/>
              <a:t>Joni Jansson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10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71450" y="1122680"/>
            <a:ext cx="6242320" cy="466484"/>
          </a:xfrm>
        </p:spPr>
        <p:txBody>
          <a:bodyPr/>
          <a:lstStyle/>
          <a:p>
            <a:pPr algn="ctr"/>
            <a:r>
              <a:rPr lang="fi-FI" dirty="0"/>
              <a:t>Applikaation idea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259736" y="1759432"/>
            <a:ext cx="6235970" cy="2704467"/>
          </a:xfrm>
        </p:spPr>
        <p:txBody>
          <a:bodyPr/>
          <a:lstStyle/>
          <a:p>
            <a:r>
              <a:rPr lang="fi-FI" dirty="0" err="1"/>
              <a:t>Skilleri</a:t>
            </a:r>
            <a:r>
              <a:rPr lang="fi-FI" dirty="0"/>
              <a:t> on varausalusta liikuntaohjaajille. </a:t>
            </a:r>
            <a:r>
              <a:rPr lang="fi-FI" dirty="0" err="1"/>
              <a:t>Skilleriä</a:t>
            </a:r>
            <a:r>
              <a:rPr lang="fi-FI" dirty="0"/>
              <a:t> käyttää jujutsu-, tanssi-, karate-, joogaohjaajat sekä </a:t>
            </a:r>
            <a:r>
              <a:rPr lang="fi-FI" dirty="0" err="1"/>
              <a:t>personal</a:t>
            </a:r>
            <a:r>
              <a:rPr lang="fi-FI" dirty="0"/>
              <a:t> </a:t>
            </a:r>
            <a:r>
              <a:rPr lang="fi-FI" dirty="0" err="1"/>
              <a:t>trainerit</a:t>
            </a:r>
            <a:r>
              <a:rPr lang="fi-FI" dirty="0"/>
              <a:t>. Asiakkaat voivat ilmoittautua applikaation avulla kätevästi ohjatuille tunneille tai varata PT-ajan.</a:t>
            </a:r>
          </a:p>
          <a:p>
            <a:r>
              <a:rPr lang="fi-FI" dirty="0"/>
              <a:t>Applikaatio muistuttaa ajasta sekä ohjaajaa että asiakkaita. Applikaatiosta asiakas sekä ohjaaja näkevät toistensa puhelinnumeron, joka helpottaa esimerkiksi PT ajan perumista.</a:t>
            </a:r>
          </a:p>
          <a:p>
            <a:r>
              <a:rPr lang="fi-FI" dirty="0"/>
              <a:t>Applikaatiosta voi asettaa, että varatut ajat synkronisoidaan automaattisesti käyttäjän Outlook –kalenteriin. </a:t>
            </a:r>
            <a:r>
              <a:rPr lang="fi-FI" dirty="0" err="1"/>
              <a:t>Skillerissä</a:t>
            </a:r>
            <a:r>
              <a:rPr lang="fi-FI" dirty="0"/>
              <a:t> näkyy myös kätevästi tuntien sekä ohjausten hinnat ja käyttäjä pystyy näkemään ”tilaushistoriansa”. Tämä mahdollistaa myös sen, että asiakas pystyy laskemaan kuinka monta tuntia hän on esimerkiksi harjoitellut jujutsua.</a:t>
            </a:r>
          </a:p>
        </p:txBody>
      </p:sp>
    </p:spTree>
    <p:extLst>
      <p:ext uri="{BB962C8B-B14F-4D97-AF65-F5344CB8AC3E}">
        <p14:creationId xmlns:p14="http://schemas.microsoft.com/office/powerpoint/2010/main" val="22856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259737" y="908269"/>
            <a:ext cx="6242320" cy="535852"/>
          </a:xfrm>
        </p:spPr>
        <p:txBody>
          <a:bodyPr/>
          <a:lstStyle/>
          <a:p>
            <a:pPr algn="ctr"/>
            <a:r>
              <a:rPr lang="fi-FI" dirty="0"/>
              <a:t>Käyttötapaukset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177800" y="1601777"/>
            <a:ext cx="6235970" cy="2937797"/>
          </a:xfrm>
        </p:spPr>
        <p:txBody>
          <a:bodyPr/>
          <a:lstStyle/>
          <a:p>
            <a:r>
              <a:rPr lang="fi-FI" dirty="0"/>
              <a:t>Saana Virtanen haluaa katsoa itselleen sopivaa ohjattua joogatuntia. Hän voi hakea </a:t>
            </a:r>
            <a:r>
              <a:rPr lang="fi-FI" dirty="0" err="1"/>
              <a:t>Skilleristä</a:t>
            </a:r>
            <a:r>
              <a:rPr lang="fi-FI" dirty="0"/>
              <a:t> kaikki pidettävät joogatunnit viikolla 12 ja valita niistä sopivan. Hän syöttää viikon ja laittaa rastin ruutuun ”Jooga”. Applikaatio näyttää hänelle mahdolliset tunnit, ohjaajan, paikan sekä hinnan. </a:t>
            </a:r>
          </a:p>
          <a:p>
            <a:endParaRPr lang="fi-FI" dirty="0"/>
          </a:p>
          <a:p>
            <a:pPr algn="ctr"/>
            <a:r>
              <a:rPr lang="fi-FI" sz="1200" i="1" dirty="0"/>
              <a:t>”</a:t>
            </a:r>
            <a:r>
              <a:rPr lang="fi-FI" sz="1200" i="1" dirty="0" err="1"/>
              <a:t>Skilleri</a:t>
            </a:r>
            <a:r>
              <a:rPr lang="fi-FI" sz="1200" i="1" dirty="0"/>
              <a:t> on tehnyt harrastamisesta todella helppoa. Voin ilmoittautua tunneille todella joustavasti ja varatut tunnit ilmestyvät kalenteriini automaattisesti. Voin myös valita palvelusta tunteja vetäjän mukaan. Ritva on oma suosikkini joogaohjaajista.”</a:t>
            </a:r>
          </a:p>
          <a:p>
            <a:pPr algn="ctr"/>
            <a:r>
              <a:rPr lang="fi-FI" dirty="0"/>
              <a:t>- Saana Virtanen, 32</a:t>
            </a:r>
          </a:p>
        </p:txBody>
      </p:sp>
    </p:spTree>
    <p:extLst>
      <p:ext uri="{BB962C8B-B14F-4D97-AF65-F5344CB8AC3E}">
        <p14:creationId xmlns:p14="http://schemas.microsoft.com/office/powerpoint/2010/main" val="27511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71450" y="782687"/>
            <a:ext cx="6242320" cy="509693"/>
          </a:xfrm>
        </p:spPr>
        <p:txBody>
          <a:bodyPr/>
          <a:lstStyle/>
          <a:p>
            <a:pPr algn="ctr"/>
            <a:r>
              <a:rPr lang="fi-FI" dirty="0" err="1"/>
              <a:t>Mockups</a:t>
            </a:r>
            <a:endParaRPr lang="fi-FI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2A0FF-4F7A-42FF-9D5E-C965E37A5A4F}"/>
              </a:ext>
            </a:extLst>
          </p:cNvPr>
          <p:cNvSpPr/>
          <p:nvPr/>
        </p:nvSpPr>
        <p:spPr>
          <a:xfrm>
            <a:off x="1048173" y="1588094"/>
            <a:ext cx="4761653" cy="152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532D-C32A-45C3-B756-6C47514953C7}"/>
              </a:ext>
            </a:extLst>
          </p:cNvPr>
          <p:cNvSpPr/>
          <p:nvPr/>
        </p:nvSpPr>
        <p:spPr>
          <a:xfrm>
            <a:off x="1048745" y="3187715"/>
            <a:ext cx="4761654" cy="136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95E7B1-D6D5-4CDB-8165-9F2F7A6A7BE9}"/>
              </a:ext>
            </a:extLst>
          </p:cNvPr>
          <p:cNvSpPr/>
          <p:nvPr/>
        </p:nvSpPr>
        <p:spPr>
          <a:xfrm>
            <a:off x="2647526" y="2011198"/>
            <a:ext cx="121920" cy="128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452742-74CF-4E7E-8FFD-709E3B82C340}"/>
              </a:ext>
            </a:extLst>
          </p:cNvPr>
          <p:cNvSpPr/>
          <p:nvPr/>
        </p:nvSpPr>
        <p:spPr>
          <a:xfrm>
            <a:off x="2647526" y="2215393"/>
            <a:ext cx="121920" cy="128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F8F4E7-8AE8-46B7-9C30-5794A29B9251}"/>
              </a:ext>
            </a:extLst>
          </p:cNvPr>
          <p:cNvSpPr/>
          <p:nvPr/>
        </p:nvSpPr>
        <p:spPr>
          <a:xfrm>
            <a:off x="2647526" y="2418705"/>
            <a:ext cx="121920" cy="128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9D7CE6-B217-4BCF-9B93-A57CB0AD1A98}"/>
              </a:ext>
            </a:extLst>
          </p:cNvPr>
          <p:cNvSpPr/>
          <p:nvPr/>
        </p:nvSpPr>
        <p:spPr>
          <a:xfrm>
            <a:off x="2647526" y="2615360"/>
            <a:ext cx="121920" cy="128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F36840-AE8B-46B5-899A-E64FDD730C9D}"/>
              </a:ext>
            </a:extLst>
          </p:cNvPr>
          <p:cNvSpPr/>
          <p:nvPr/>
        </p:nvSpPr>
        <p:spPr>
          <a:xfrm>
            <a:off x="2647526" y="2830049"/>
            <a:ext cx="121920" cy="1286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2C9DF-806B-45FA-81B1-3048FF1DDB0A}"/>
              </a:ext>
            </a:extLst>
          </p:cNvPr>
          <p:cNvSpPr txBox="1"/>
          <p:nvPr/>
        </p:nvSpPr>
        <p:spPr>
          <a:xfrm>
            <a:off x="2708486" y="1915024"/>
            <a:ext cx="140207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Jooga</a:t>
            </a:r>
          </a:p>
          <a:p>
            <a:r>
              <a:rPr lang="fi-FI" dirty="0"/>
              <a:t>Jujutsu</a:t>
            </a:r>
          </a:p>
          <a:p>
            <a:r>
              <a:rPr lang="fi-FI" dirty="0"/>
              <a:t>Karate</a:t>
            </a:r>
          </a:p>
          <a:p>
            <a:r>
              <a:rPr lang="fi-FI" dirty="0"/>
              <a:t>Personal </a:t>
            </a:r>
            <a:r>
              <a:rPr lang="fi-FI" dirty="0" err="1"/>
              <a:t>training</a:t>
            </a:r>
            <a:endParaRPr lang="fi-FI" dirty="0"/>
          </a:p>
          <a:p>
            <a:r>
              <a:rPr lang="en-US" dirty="0" err="1"/>
              <a:t>Tanssi</a:t>
            </a:r>
            <a:endParaRPr lang="en-US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43C8503F-5830-42E8-98C8-38121BADF272}"/>
              </a:ext>
            </a:extLst>
          </p:cNvPr>
          <p:cNvSpPr/>
          <p:nvPr/>
        </p:nvSpPr>
        <p:spPr>
          <a:xfrm>
            <a:off x="2647526" y="2025512"/>
            <a:ext cx="139280" cy="100064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E52F5B-EEE3-44EA-BCEF-27EF0BED29D8}"/>
              </a:ext>
            </a:extLst>
          </p:cNvPr>
          <p:cNvSpPr txBox="1"/>
          <p:nvPr/>
        </p:nvSpPr>
        <p:spPr>
          <a:xfrm>
            <a:off x="2258392" y="1617844"/>
            <a:ext cx="1551094" cy="30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Vapaat ajat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F0EF8-BC1B-4730-B759-2940B7975BA0}"/>
              </a:ext>
            </a:extLst>
          </p:cNvPr>
          <p:cNvSpPr txBox="1"/>
          <p:nvPr/>
        </p:nvSpPr>
        <p:spPr>
          <a:xfrm>
            <a:off x="1376676" y="1909777"/>
            <a:ext cx="1073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Viikko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EF41E5-07BF-41E3-B072-F2CBE351104F}"/>
              </a:ext>
            </a:extLst>
          </p:cNvPr>
          <p:cNvSpPr/>
          <p:nvPr/>
        </p:nvSpPr>
        <p:spPr>
          <a:xfrm>
            <a:off x="1939440" y="1968661"/>
            <a:ext cx="355601" cy="213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49D45B-9FF8-4EC1-B540-3C1BBB022D3F}"/>
              </a:ext>
            </a:extLst>
          </p:cNvPr>
          <p:cNvSpPr txBox="1"/>
          <p:nvPr/>
        </p:nvSpPr>
        <p:spPr>
          <a:xfrm>
            <a:off x="1934631" y="1920093"/>
            <a:ext cx="4927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46EB1-36AA-4385-8887-5F9B67B04CC2}"/>
              </a:ext>
            </a:extLst>
          </p:cNvPr>
          <p:cNvSpPr txBox="1"/>
          <p:nvPr/>
        </p:nvSpPr>
        <p:spPr>
          <a:xfrm>
            <a:off x="1002452" y="1573644"/>
            <a:ext cx="14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dirty="0" err="1">
                <a:latin typeface="Ink Free" panose="03080402000500000000" pitchFamily="66" charset="0"/>
              </a:rPr>
              <a:t>Skilleri</a:t>
            </a:r>
            <a:endParaRPr lang="en-US" sz="2000" dirty="0">
              <a:latin typeface="Ink Free" panose="03080402000500000000" pitchFamily="66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82D5AEF-019E-4CA2-A6E7-0F7C033B282B}"/>
              </a:ext>
            </a:extLst>
          </p:cNvPr>
          <p:cNvSpPr/>
          <p:nvPr/>
        </p:nvSpPr>
        <p:spPr>
          <a:xfrm>
            <a:off x="4368799" y="2615360"/>
            <a:ext cx="1294553" cy="3298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Etsi</a:t>
            </a:r>
            <a:endParaRPr lang="en-US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0D61BD18-CA7D-4784-A985-2A5E68E0E3FA}"/>
              </a:ext>
            </a:extLst>
          </p:cNvPr>
          <p:cNvSpPr/>
          <p:nvPr/>
        </p:nvSpPr>
        <p:spPr>
          <a:xfrm>
            <a:off x="1135103" y="3569547"/>
            <a:ext cx="804337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85522750-6A9B-438B-9CBA-79D52B17F44B}"/>
              </a:ext>
            </a:extLst>
          </p:cNvPr>
          <p:cNvSpPr/>
          <p:nvPr/>
        </p:nvSpPr>
        <p:spPr>
          <a:xfrm>
            <a:off x="1939440" y="3569547"/>
            <a:ext cx="527473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774DD75A-20CA-4992-8C98-BBFE1D93C586}"/>
              </a:ext>
            </a:extLst>
          </p:cNvPr>
          <p:cNvSpPr/>
          <p:nvPr/>
        </p:nvSpPr>
        <p:spPr>
          <a:xfrm>
            <a:off x="2466913" y="3570292"/>
            <a:ext cx="1334758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30A2EE1C-3B88-41A6-AE49-A022540BD2BC}"/>
              </a:ext>
            </a:extLst>
          </p:cNvPr>
          <p:cNvSpPr/>
          <p:nvPr/>
        </p:nvSpPr>
        <p:spPr>
          <a:xfrm>
            <a:off x="3801671" y="3566905"/>
            <a:ext cx="1227526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7C2074C0-912C-42EB-ABF5-6EA9952715D1}"/>
              </a:ext>
            </a:extLst>
          </p:cNvPr>
          <p:cNvSpPr/>
          <p:nvPr/>
        </p:nvSpPr>
        <p:spPr>
          <a:xfrm>
            <a:off x="5029196" y="3566905"/>
            <a:ext cx="634155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23A3B1-0732-40A2-A546-77F7570AED89}"/>
              </a:ext>
            </a:extLst>
          </p:cNvPr>
          <p:cNvSpPr txBox="1"/>
          <p:nvPr/>
        </p:nvSpPr>
        <p:spPr>
          <a:xfrm>
            <a:off x="1048173" y="3540690"/>
            <a:ext cx="47616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 Ohjaaja       Laji        Sijainti                      Ajankohta              Hinta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4B305D-652B-400F-8EB9-86839B3E9393}"/>
              </a:ext>
            </a:extLst>
          </p:cNvPr>
          <p:cNvSpPr/>
          <p:nvPr/>
        </p:nvSpPr>
        <p:spPr>
          <a:xfrm>
            <a:off x="1135103" y="3835817"/>
            <a:ext cx="804337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0019D7-0EE0-4F44-8D9C-2924B5D66E63}"/>
              </a:ext>
            </a:extLst>
          </p:cNvPr>
          <p:cNvSpPr/>
          <p:nvPr/>
        </p:nvSpPr>
        <p:spPr>
          <a:xfrm>
            <a:off x="1934631" y="3830997"/>
            <a:ext cx="532284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746BAE-2D5F-41CB-85CC-76EF7E91C19B}"/>
              </a:ext>
            </a:extLst>
          </p:cNvPr>
          <p:cNvSpPr/>
          <p:nvPr/>
        </p:nvSpPr>
        <p:spPr>
          <a:xfrm>
            <a:off x="2466914" y="3837839"/>
            <a:ext cx="1334758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4AFE4-7B3F-4AB4-9143-647C638F9F2F}"/>
              </a:ext>
            </a:extLst>
          </p:cNvPr>
          <p:cNvSpPr/>
          <p:nvPr/>
        </p:nvSpPr>
        <p:spPr>
          <a:xfrm>
            <a:off x="3801671" y="3831065"/>
            <a:ext cx="122752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577623-61FF-4F48-B817-BD5D2F11041D}"/>
              </a:ext>
            </a:extLst>
          </p:cNvPr>
          <p:cNvSpPr/>
          <p:nvPr/>
        </p:nvSpPr>
        <p:spPr>
          <a:xfrm>
            <a:off x="5029196" y="3830997"/>
            <a:ext cx="63415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62639A-27E7-4D21-A1B0-AB888B4BFC73}"/>
              </a:ext>
            </a:extLst>
          </p:cNvPr>
          <p:cNvSpPr txBox="1"/>
          <p:nvPr/>
        </p:nvSpPr>
        <p:spPr>
          <a:xfrm>
            <a:off x="1002452" y="3145526"/>
            <a:ext cx="14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dirty="0" err="1">
                <a:latin typeface="Ink Free" panose="03080402000500000000" pitchFamily="66" charset="0"/>
              </a:rPr>
              <a:t>Skilleri</a:t>
            </a:r>
            <a:endParaRPr lang="en-US" sz="2000" dirty="0">
              <a:latin typeface="Ink Free" panose="03080402000500000000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AACB78-F6CB-4DEE-8629-8BD8EC788373}"/>
              </a:ext>
            </a:extLst>
          </p:cNvPr>
          <p:cNvSpPr txBox="1"/>
          <p:nvPr/>
        </p:nvSpPr>
        <p:spPr>
          <a:xfrm>
            <a:off x="1090802" y="3817864"/>
            <a:ext cx="4719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Ritva</a:t>
            </a:r>
            <a:r>
              <a:rPr lang="fi-FI" dirty="0"/>
              <a:t>	   Jooga   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Karakallionkuja 1    </a:t>
            </a:r>
            <a:r>
              <a:rPr lang="fi-FI" dirty="0"/>
              <a:t>22.3.2021 16-18  10,00 €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Metsä</a:t>
            </a:r>
            <a:r>
              <a:rPr lang="fi-FI" dirty="0"/>
              <a:t>                       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02620 ESPOO              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3C593D-5D0E-4ED0-B9D6-E30FD9E9A598}"/>
              </a:ext>
            </a:extLst>
          </p:cNvPr>
          <p:cNvSpPr/>
          <p:nvPr/>
        </p:nvSpPr>
        <p:spPr>
          <a:xfrm>
            <a:off x="4368798" y="4159600"/>
            <a:ext cx="1294553" cy="3298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47CC-9563-487A-877A-AE0EA141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0" y="797560"/>
            <a:ext cx="6242320" cy="475827"/>
          </a:xfrm>
        </p:spPr>
        <p:txBody>
          <a:bodyPr/>
          <a:lstStyle/>
          <a:p>
            <a:pPr algn="ctr"/>
            <a:r>
              <a:rPr lang="fi-FI" dirty="0" err="1"/>
              <a:t>Mockups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5D168F-80F7-4189-9BC5-508B01D33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1311136"/>
            <a:ext cx="6405880" cy="475827"/>
          </a:xfrm>
        </p:spPr>
        <p:txBody>
          <a:bodyPr/>
          <a:lstStyle/>
          <a:p>
            <a:r>
              <a:rPr lang="fi-FI" dirty="0"/>
              <a:t>Asiakas voi painaa ohjaajan nimeä, jolloin ilmestyy ohjaajan puhelinnumero. Hän voi myös painaa osoitetta, jolloin näkyy tarkentavat paikkatiedot.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8493F3-6302-4677-B901-189DC8FC0934}"/>
              </a:ext>
            </a:extLst>
          </p:cNvPr>
          <p:cNvSpPr/>
          <p:nvPr/>
        </p:nvSpPr>
        <p:spPr>
          <a:xfrm>
            <a:off x="594202" y="1995097"/>
            <a:ext cx="5765958" cy="271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44D821D3-7AB4-44BC-8714-1E0AE0B18C9D}"/>
              </a:ext>
            </a:extLst>
          </p:cNvPr>
          <p:cNvSpPr/>
          <p:nvPr/>
        </p:nvSpPr>
        <p:spPr>
          <a:xfrm>
            <a:off x="708383" y="2351619"/>
            <a:ext cx="804337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6B7C474-C832-43C8-94F5-585D4C9E417C}"/>
              </a:ext>
            </a:extLst>
          </p:cNvPr>
          <p:cNvSpPr/>
          <p:nvPr/>
        </p:nvSpPr>
        <p:spPr>
          <a:xfrm>
            <a:off x="1512720" y="2351619"/>
            <a:ext cx="527473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34EBB2D8-D322-460E-A075-66419A894D90}"/>
              </a:ext>
            </a:extLst>
          </p:cNvPr>
          <p:cNvSpPr/>
          <p:nvPr/>
        </p:nvSpPr>
        <p:spPr>
          <a:xfrm>
            <a:off x="2040193" y="2352364"/>
            <a:ext cx="1334758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2491307B-D471-4E12-B37D-C4D42D5F9BBE}"/>
              </a:ext>
            </a:extLst>
          </p:cNvPr>
          <p:cNvSpPr/>
          <p:nvPr/>
        </p:nvSpPr>
        <p:spPr>
          <a:xfrm>
            <a:off x="3374951" y="2348977"/>
            <a:ext cx="1227526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BD26E0C2-EEB4-43A0-85AC-0D1551455AF3}"/>
              </a:ext>
            </a:extLst>
          </p:cNvPr>
          <p:cNvSpPr/>
          <p:nvPr/>
        </p:nvSpPr>
        <p:spPr>
          <a:xfrm>
            <a:off x="4602476" y="2348977"/>
            <a:ext cx="634155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A59CCA-5114-40FF-B3E6-FF7628FDA5E0}"/>
              </a:ext>
            </a:extLst>
          </p:cNvPr>
          <p:cNvSpPr txBox="1"/>
          <p:nvPr/>
        </p:nvSpPr>
        <p:spPr>
          <a:xfrm>
            <a:off x="621453" y="2322762"/>
            <a:ext cx="47616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 Ohjaaja       Laji        Sijainti                      Ajankohta              Hinta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274F4AE-DD67-47BA-A085-3C0B5C749485}"/>
              </a:ext>
            </a:extLst>
          </p:cNvPr>
          <p:cNvSpPr/>
          <p:nvPr/>
        </p:nvSpPr>
        <p:spPr>
          <a:xfrm>
            <a:off x="708383" y="2617889"/>
            <a:ext cx="804337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D8F50E-E4EB-4697-94BE-A2DCF863FC00}"/>
              </a:ext>
            </a:extLst>
          </p:cNvPr>
          <p:cNvSpPr/>
          <p:nvPr/>
        </p:nvSpPr>
        <p:spPr>
          <a:xfrm>
            <a:off x="1507911" y="2613069"/>
            <a:ext cx="532284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9B31143-55F2-4870-A439-34BF8186B715}"/>
              </a:ext>
            </a:extLst>
          </p:cNvPr>
          <p:cNvSpPr/>
          <p:nvPr/>
        </p:nvSpPr>
        <p:spPr>
          <a:xfrm>
            <a:off x="2040194" y="2619911"/>
            <a:ext cx="1334758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C3CF51-A617-4004-8B26-62A9F594DBA9}"/>
              </a:ext>
            </a:extLst>
          </p:cNvPr>
          <p:cNvSpPr/>
          <p:nvPr/>
        </p:nvSpPr>
        <p:spPr>
          <a:xfrm>
            <a:off x="3374951" y="2613137"/>
            <a:ext cx="122752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157A18-285F-4641-B889-795282960B6E}"/>
              </a:ext>
            </a:extLst>
          </p:cNvPr>
          <p:cNvSpPr/>
          <p:nvPr/>
        </p:nvSpPr>
        <p:spPr>
          <a:xfrm>
            <a:off x="4602476" y="2613069"/>
            <a:ext cx="63415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907C05-E71C-4BA7-B961-38F94C227FAA}"/>
              </a:ext>
            </a:extLst>
          </p:cNvPr>
          <p:cNvSpPr txBox="1"/>
          <p:nvPr/>
        </p:nvSpPr>
        <p:spPr>
          <a:xfrm>
            <a:off x="664082" y="2599936"/>
            <a:ext cx="4719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Ritva</a:t>
            </a:r>
            <a:r>
              <a:rPr lang="fi-FI" dirty="0"/>
              <a:t>	   Jooga   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Karakallionkuja 1    </a:t>
            </a:r>
            <a:r>
              <a:rPr lang="fi-FI" dirty="0"/>
              <a:t>22.3.2021 16-18  10,00 €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Metsä</a:t>
            </a:r>
            <a:r>
              <a:rPr lang="fi-FI" dirty="0"/>
              <a:t>                        </a:t>
            </a:r>
            <a:r>
              <a:rPr lang="fi-FI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02620 ESPOO              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4730DDC-5473-45DA-8B23-71CCC1F5542B}"/>
              </a:ext>
            </a:extLst>
          </p:cNvPr>
          <p:cNvSpPr/>
          <p:nvPr/>
        </p:nvSpPr>
        <p:spPr>
          <a:xfrm>
            <a:off x="3942078" y="2941672"/>
            <a:ext cx="1294553" cy="3298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Ilmoittaudu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22A6B-B30A-4BED-BE3F-7C85B8AC7049}"/>
              </a:ext>
            </a:extLst>
          </p:cNvPr>
          <p:cNvSpPr txBox="1"/>
          <p:nvPr/>
        </p:nvSpPr>
        <p:spPr>
          <a:xfrm>
            <a:off x="575732" y="1996023"/>
            <a:ext cx="14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dirty="0" err="1">
                <a:latin typeface="Ink Free" panose="03080402000500000000" pitchFamily="66" charset="0"/>
              </a:rPr>
              <a:t>Skilleri</a:t>
            </a:r>
            <a:endParaRPr lang="en-US" sz="2000" dirty="0">
              <a:latin typeface="Ink Free" panose="03080402000500000000" pitchFamily="66" charset="0"/>
            </a:endParaRPr>
          </a:p>
        </p:txBody>
      </p:sp>
      <p:sp>
        <p:nvSpPr>
          <p:cNvPr id="53" name="Speech Bubble: Oval 52">
            <a:extLst>
              <a:ext uri="{FF2B5EF4-FFF2-40B4-BE49-F238E27FC236}">
                <a16:creationId xmlns:a16="http://schemas.microsoft.com/office/drawing/2014/main" id="{71345D4D-1E14-4A0A-B580-0A8C236A225D}"/>
              </a:ext>
            </a:extLst>
          </p:cNvPr>
          <p:cNvSpPr/>
          <p:nvPr/>
        </p:nvSpPr>
        <p:spPr>
          <a:xfrm>
            <a:off x="708380" y="3332709"/>
            <a:ext cx="2109327" cy="507831"/>
          </a:xfrm>
          <a:prstGeom prst="wedgeEllipseCallout">
            <a:avLst>
              <a:gd name="adj1" fmla="val -27619"/>
              <a:gd name="adj2" fmla="val -80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Puhelinnumero: +358 412323231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98E18F4E-BECC-4E46-B08F-426FFE1C66B7}"/>
              </a:ext>
            </a:extLst>
          </p:cNvPr>
          <p:cNvSpPr/>
          <p:nvPr/>
        </p:nvSpPr>
        <p:spPr>
          <a:xfrm>
            <a:off x="2836176" y="3332708"/>
            <a:ext cx="3076943" cy="1374758"/>
          </a:xfrm>
          <a:prstGeom prst="wedgeEllipseCallout">
            <a:avLst>
              <a:gd name="adj1" fmla="val -34144"/>
              <a:gd name="adj2" fmla="val -61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>
                <a:solidFill>
                  <a:schemeClr val="tx1"/>
                </a:solidFill>
              </a:rPr>
              <a:t>Karakallion liikuntatila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Käynti sinisestä ovesta </a:t>
            </a:r>
          </a:p>
          <a:p>
            <a:pPr algn="ctr"/>
            <a:r>
              <a:rPr lang="fi-FI" dirty="0">
                <a:solidFill>
                  <a:schemeClr val="tx1"/>
                </a:solidFill>
              </a:rPr>
              <a:t>(A-rappu)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5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1A47-43BA-4757-9582-46980C106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0" y="824654"/>
            <a:ext cx="6242320" cy="475827"/>
          </a:xfrm>
        </p:spPr>
        <p:txBody>
          <a:bodyPr/>
          <a:lstStyle/>
          <a:p>
            <a:pPr algn="ctr"/>
            <a:r>
              <a:rPr lang="fi-FI" dirty="0" err="1"/>
              <a:t>Mockups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7D26E-342D-4A66-AA83-1134D102A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00" y="1306302"/>
            <a:ext cx="6235970" cy="312526"/>
          </a:xfrm>
        </p:spPr>
        <p:txBody>
          <a:bodyPr/>
          <a:lstStyle/>
          <a:p>
            <a:r>
              <a:rPr lang="fi-FI" dirty="0"/>
              <a:t>Asiakas voi katsoa myös oman tilaushistoriansa.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3EF63-61E9-4056-A680-B2EF5F8D526F}"/>
              </a:ext>
            </a:extLst>
          </p:cNvPr>
          <p:cNvSpPr/>
          <p:nvPr/>
        </p:nvSpPr>
        <p:spPr>
          <a:xfrm>
            <a:off x="998504" y="1851842"/>
            <a:ext cx="5341896" cy="2705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5362FC3C-7C9B-4DA4-BC44-9F2B0A7F4914}"/>
              </a:ext>
            </a:extLst>
          </p:cNvPr>
          <p:cNvSpPr/>
          <p:nvPr/>
        </p:nvSpPr>
        <p:spPr>
          <a:xfrm>
            <a:off x="1135105" y="2658872"/>
            <a:ext cx="804337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C04BA10-1126-4ED9-8C7F-BB1D54FD9E53}"/>
              </a:ext>
            </a:extLst>
          </p:cNvPr>
          <p:cNvSpPr/>
          <p:nvPr/>
        </p:nvSpPr>
        <p:spPr>
          <a:xfrm>
            <a:off x="1939442" y="2658872"/>
            <a:ext cx="527473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1E342B50-951E-471D-B189-D48E568448BA}"/>
              </a:ext>
            </a:extLst>
          </p:cNvPr>
          <p:cNvSpPr/>
          <p:nvPr/>
        </p:nvSpPr>
        <p:spPr>
          <a:xfrm>
            <a:off x="2466915" y="2659617"/>
            <a:ext cx="1334758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50C3ECB1-BA5C-476C-B5F7-B7BFB53BD18E}"/>
              </a:ext>
            </a:extLst>
          </p:cNvPr>
          <p:cNvSpPr/>
          <p:nvPr/>
        </p:nvSpPr>
        <p:spPr>
          <a:xfrm>
            <a:off x="3801673" y="2656230"/>
            <a:ext cx="1227526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FF24DD6-2CF2-4CA3-8169-7EF9EE511C92}"/>
              </a:ext>
            </a:extLst>
          </p:cNvPr>
          <p:cNvSpPr/>
          <p:nvPr/>
        </p:nvSpPr>
        <p:spPr>
          <a:xfrm>
            <a:off x="5029198" y="2656230"/>
            <a:ext cx="634155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21865-BAD9-42D6-8970-4438827D56AE}"/>
              </a:ext>
            </a:extLst>
          </p:cNvPr>
          <p:cNvSpPr txBox="1"/>
          <p:nvPr/>
        </p:nvSpPr>
        <p:spPr>
          <a:xfrm>
            <a:off x="1048175" y="2630015"/>
            <a:ext cx="47616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 Ohjaaja       Laji        Sijainti                      Ajankohta              Hinta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028452-DE75-40E7-843C-8DE084FC10A5}"/>
              </a:ext>
            </a:extLst>
          </p:cNvPr>
          <p:cNvSpPr/>
          <p:nvPr/>
        </p:nvSpPr>
        <p:spPr>
          <a:xfrm>
            <a:off x="1135105" y="2925142"/>
            <a:ext cx="804337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245A88-4461-427C-AD81-46A29686AA64}"/>
              </a:ext>
            </a:extLst>
          </p:cNvPr>
          <p:cNvSpPr/>
          <p:nvPr/>
        </p:nvSpPr>
        <p:spPr>
          <a:xfrm>
            <a:off x="1934633" y="2920322"/>
            <a:ext cx="532284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E1AE3C-031A-4640-8817-9DBF1C6E7581}"/>
              </a:ext>
            </a:extLst>
          </p:cNvPr>
          <p:cNvSpPr/>
          <p:nvPr/>
        </p:nvSpPr>
        <p:spPr>
          <a:xfrm>
            <a:off x="2466916" y="2927164"/>
            <a:ext cx="1334758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BD8750-79E3-4A9A-9362-AAC5522430F0}"/>
              </a:ext>
            </a:extLst>
          </p:cNvPr>
          <p:cNvSpPr/>
          <p:nvPr/>
        </p:nvSpPr>
        <p:spPr>
          <a:xfrm>
            <a:off x="3801673" y="2920390"/>
            <a:ext cx="122752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C0E31D-3670-4913-A57E-DD5E943F51F1}"/>
              </a:ext>
            </a:extLst>
          </p:cNvPr>
          <p:cNvSpPr/>
          <p:nvPr/>
        </p:nvSpPr>
        <p:spPr>
          <a:xfrm>
            <a:off x="5029198" y="2920322"/>
            <a:ext cx="63415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21E012-E580-4E25-8584-7EA634C7B02F}"/>
              </a:ext>
            </a:extLst>
          </p:cNvPr>
          <p:cNvSpPr txBox="1"/>
          <p:nvPr/>
        </p:nvSpPr>
        <p:spPr>
          <a:xfrm>
            <a:off x="1090804" y="2907189"/>
            <a:ext cx="4719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Ritva	   Jooga    Karakallionkuja 1    15.3.2021 16-18  10,00 € Metsä                        02620 ESPOO               </a:t>
            </a:r>
            <a:endParaRPr lang="en-US" dirty="0"/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08DA79A9-ADF8-445F-B483-6393A7BEB5B2}"/>
              </a:ext>
            </a:extLst>
          </p:cNvPr>
          <p:cNvSpPr/>
          <p:nvPr/>
        </p:nvSpPr>
        <p:spPr>
          <a:xfrm>
            <a:off x="1135103" y="3569547"/>
            <a:ext cx="804337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EE30A5E-1C72-40C1-8BB6-F880CE5D20C6}"/>
              </a:ext>
            </a:extLst>
          </p:cNvPr>
          <p:cNvSpPr/>
          <p:nvPr/>
        </p:nvSpPr>
        <p:spPr>
          <a:xfrm>
            <a:off x="1939440" y="3569547"/>
            <a:ext cx="527473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B68A7B91-E1C0-4942-813C-5F67651D3D25}"/>
              </a:ext>
            </a:extLst>
          </p:cNvPr>
          <p:cNvSpPr/>
          <p:nvPr/>
        </p:nvSpPr>
        <p:spPr>
          <a:xfrm>
            <a:off x="2466913" y="3570292"/>
            <a:ext cx="1334758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9BCF90B3-4FC5-4CAE-9CC6-D8B3BB66F2BC}"/>
              </a:ext>
            </a:extLst>
          </p:cNvPr>
          <p:cNvSpPr/>
          <p:nvPr/>
        </p:nvSpPr>
        <p:spPr>
          <a:xfrm>
            <a:off x="3801671" y="3566905"/>
            <a:ext cx="1227526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8A7CDAD1-F20E-4358-BD47-3225A4C2C165}"/>
              </a:ext>
            </a:extLst>
          </p:cNvPr>
          <p:cNvSpPr/>
          <p:nvPr/>
        </p:nvSpPr>
        <p:spPr>
          <a:xfrm>
            <a:off x="5029196" y="3566905"/>
            <a:ext cx="634155" cy="2641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336ECE-7D8E-4B7F-99C2-2D78C149902F}"/>
              </a:ext>
            </a:extLst>
          </p:cNvPr>
          <p:cNvSpPr txBox="1"/>
          <p:nvPr/>
        </p:nvSpPr>
        <p:spPr>
          <a:xfrm>
            <a:off x="1048173" y="3540690"/>
            <a:ext cx="47616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 Ohjaaja       Laji        Sijainti                      Ajankohta              Hinta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C55501-EEE6-4048-891F-A1BEB9F14C4E}"/>
              </a:ext>
            </a:extLst>
          </p:cNvPr>
          <p:cNvSpPr/>
          <p:nvPr/>
        </p:nvSpPr>
        <p:spPr>
          <a:xfrm>
            <a:off x="1135103" y="3835817"/>
            <a:ext cx="804337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E6F922-64D6-4D60-BA07-BFF75FDEC760}"/>
              </a:ext>
            </a:extLst>
          </p:cNvPr>
          <p:cNvSpPr/>
          <p:nvPr/>
        </p:nvSpPr>
        <p:spPr>
          <a:xfrm>
            <a:off x="1934631" y="3830997"/>
            <a:ext cx="532284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807494-C084-45C2-B726-D3762FB061D3}"/>
              </a:ext>
            </a:extLst>
          </p:cNvPr>
          <p:cNvSpPr/>
          <p:nvPr/>
        </p:nvSpPr>
        <p:spPr>
          <a:xfrm>
            <a:off x="2466914" y="3837839"/>
            <a:ext cx="1334758" cy="559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BA6B12-871F-4DA0-A906-98358CB21FF2}"/>
              </a:ext>
            </a:extLst>
          </p:cNvPr>
          <p:cNvSpPr/>
          <p:nvPr/>
        </p:nvSpPr>
        <p:spPr>
          <a:xfrm>
            <a:off x="3801671" y="3831065"/>
            <a:ext cx="122752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B5A3BA-EF47-4C52-80C3-8E1B92A54C6C}"/>
              </a:ext>
            </a:extLst>
          </p:cNvPr>
          <p:cNvSpPr/>
          <p:nvPr/>
        </p:nvSpPr>
        <p:spPr>
          <a:xfrm>
            <a:off x="5029196" y="3830997"/>
            <a:ext cx="634156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1BB11B-1A18-42FE-9E50-C8B1C37AEA4A}"/>
              </a:ext>
            </a:extLst>
          </p:cNvPr>
          <p:cNvSpPr txBox="1"/>
          <p:nvPr/>
        </p:nvSpPr>
        <p:spPr>
          <a:xfrm>
            <a:off x="1090802" y="3817864"/>
            <a:ext cx="4719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Ritva	   Jooga    Karakallionkuja 1    22.3.2021 16-18  10,00 € Metsä                        02620 ESPOO              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C8E99-AB54-4238-AA85-60405A292089}"/>
              </a:ext>
            </a:extLst>
          </p:cNvPr>
          <p:cNvSpPr txBox="1"/>
          <p:nvPr/>
        </p:nvSpPr>
        <p:spPr>
          <a:xfrm>
            <a:off x="707251" y="1835813"/>
            <a:ext cx="14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dirty="0" err="1">
                <a:latin typeface="Ink Free" panose="03080402000500000000" pitchFamily="66" charset="0"/>
              </a:rPr>
              <a:t>Skilleri</a:t>
            </a:r>
            <a:endParaRPr lang="en-US" sz="2000" dirty="0">
              <a:latin typeface="Ink Free" panose="03080402000500000000" pitchFamily="66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8E104-7FB4-41FF-B039-EC3D9B404D89}"/>
              </a:ext>
            </a:extLst>
          </p:cNvPr>
          <p:cNvSpPr txBox="1"/>
          <p:nvPr/>
        </p:nvSpPr>
        <p:spPr>
          <a:xfrm>
            <a:off x="1090804" y="2269501"/>
            <a:ext cx="1971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Oma tilaushistoria: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FAEF6E-EA77-43B3-BE56-9407576A9569}"/>
              </a:ext>
            </a:extLst>
          </p:cNvPr>
          <p:cNvSpPr/>
          <p:nvPr/>
        </p:nvSpPr>
        <p:spPr>
          <a:xfrm>
            <a:off x="4918562" y="4190248"/>
            <a:ext cx="1294553" cy="3298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Palaa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C11E-3212-4B50-9032-5DC778B6E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760" y="508000"/>
            <a:ext cx="5368559" cy="474133"/>
          </a:xfrm>
        </p:spPr>
        <p:txBody>
          <a:bodyPr/>
          <a:lstStyle/>
          <a:p>
            <a:pPr algn="ctr"/>
            <a:r>
              <a:rPr lang="fi-FI" dirty="0"/>
              <a:t>Skeema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75797-2834-4D99-BA13-C48097CA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9" y="992291"/>
            <a:ext cx="5262880" cy="384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11C45-6164-4CAE-ACF6-3A7DC0B826A6}"/>
              </a:ext>
            </a:extLst>
          </p:cNvPr>
          <p:cNvSpPr txBox="1"/>
          <p:nvPr/>
        </p:nvSpPr>
        <p:spPr>
          <a:xfrm>
            <a:off x="2857000" y="1635758"/>
            <a:ext cx="140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dirty="0" err="1">
                <a:latin typeface="Ink Free" panose="03080402000500000000" pitchFamily="66" charset="0"/>
              </a:rPr>
              <a:t>Skilleri</a:t>
            </a:r>
            <a:endParaRPr lang="en-US" sz="2000" dirty="0"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6991F-A15C-412A-BC4A-57335BE6E0B4}"/>
              </a:ext>
            </a:extLst>
          </p:cNvPr>
          <p:cNvSpPr txBox="1"/>
          <p:nvPr/>
        </p:nvSpPr>
        <p:spPr>
          <a:xfrm>
            <a:off x="4549312" y="3399439"/>
            <a:ext cx="20184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PK = </a:t>
            </a:r>
            <a:r>
              <a:rPr lang="fi-FI" dirty="0" err="1"/>
              <a:t>Primary</a:t>
            </a:r>
            <a:r>
              <a:rPr lang="fi-FI" dirty="0"/>
              <a:t> </a:t>
            </a:r>
            <a:r>
              <a:rPr lang="fi-FI" dirty="0" err="1"/>
              <a:t>key</a:t>
            </a:r>
            <a:endParaRPr lang="fi-FI" dirty="0"/>
          </a:p>
          <a:p>
            <a:r>
              <a:rPr lang="fi-FI" dirty="0"/>
              <a:t>FK = </a:t>
            </a:r>
            <a:r>
              <a:rPr lang="fi-FI" dirty="0" err="1"/>
              <a:t>Foreign</a:t>
            </a:r>
            <a:r>
              <a:rPr lang="fi-FI" dirty="0"/>
              <a:t> </a:t>
            </a:r>
            <a:r>
              <a:rPr lang="fi-FI" dirty="0" err="1"/>
              <a:t>key</a:t>
            </a:r>
            <a:endParaRPr lang="fi-FI" dirty="0"/>
          </a:p>
          <a:p>
            <a:r>
              <a:rPr lang="fi-FI" dirty="0"/>
              <a:t>2x PK FK = </a:t>
            </a:r>
            <a:r>
              <a:rPr lang="fi-FI" dirty="0" err="1"/>
              <a:t>Composite</a:t>
            </a:r>
            <a:r>
              <a:rPr lang="fi-FI" dirty="0"/>
              <a:t> </a:t>
            </a:r>
            <a:r>
              <a:rPr lang="fi-FI" dirty="0" err="1"/>
              <a:t>key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DE249-D8FA-450E-8CAE-3D0281DA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34" y="3163147"/>
            <a:ext cx="1023791" cy="4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6909"/>
      </p:ext>
    </p:extLst>
  </p:cSld>
  <p:clrMapOvr>
    <a:masterClrMapping/>
  </p:clrMapOvr>
</p:sld>
</file>

<file path=ppt/theme/theme1.xml><?xml version="1.0" encoding="utf-8"?>
<a:theme xmlns:a="http://schemas.openxmlformats.org/drawingml/2006/main" name="Kansidia - vaihtoehto 1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Sosiaaliset mediat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Lopetus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sidia - vaihtoehto 2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urea_slideshow_standard_size" id="{E456B601-3197-5043-A78C-F32A970D497A}" vid="{E368F9A7-C60F-E842-8259-E119367C8CA0}"/>
    </a:ext>
  </a:extLst>
</a:theme>
</file>

<file path=ppt/theme/theme3.xml><?xml version="1.0" encoding="utf-8"?>
<a:theme xmlns:a="http://schemas.openxmlformats.org/drawingml/2006/main" name="Kansidia - vaihtoehto 3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sältösivu - vaihtoehto 1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isältösivu - vaihtoehto 2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isältösivu - vaihtoehto 3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sältösivu - EduGATE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AMK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Kampuskartta">
  <a:themeElements>
    <a:clrScheme name="Custom 22">
      <a:dk1>
        <a:srgbClr val="000000"/>
      </a:dk1>
      <a:lt1>
        <a:srgbClr val="FFFFFF"/>
      </a:lt1>
      <a:dk2>
        <a:srgbClr val="000000"/>
      </a:dk2>
      <a:lt2>
        <a:srgbClr val="009FDA"/>
      </a:lt2>
      <a:accent1>
        <a:srgbClr val="F287B7"/>
      </a:accent1>
      <a:accent2>
        <a:srgbClr val="00A0B3"/>
      </a:accent2>
      <a:accent3>
        <a:srgbClr val="F0E6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4093BCCABBDCBF43AC4B7B7DFE63025E" ma:contentTypeVersion="4" ma:contentTypeDescription="Luo uusi asiakirja." ma:contentTypeScope="" ma:versionID="21c0d79aa09009bffca50da9a8f94467">
  <xsd:schema xmlns:xsd="http://www.w3.org/2001/XMLSchema" xmlns:xs="http://www.w3.org/2001/XMLSchema" xmlns:p="http://schemas.microsoft.com/office/2006/metadata/properties" xmlns:ns2="197955f4-ce26-443b-aeb7-f9a4aeb44b4f" xmlns:ns3="a03b8f83-c94d-416f-ba65-7f608c5c1693" targetNamespace="http://schemas.microsoft.com/office/2006/metadata/properties" ma:root="true" ma:fieldsID="c6f1a299985ef17975d9f38758ad30df" ns2:_="" ns3:_="">
    <xsd:import namespace="197955f4-ce26-443b-aeb7-f9a4aeb44b4f"/>
    <xsd:import namespace="a03b8f83-c94d-416f-ba65-7f608c5c16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955f4-ce26-443b-aeb7-f9a4aeb44b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b8f83-c94d-416f-ba65-7f608c5c16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288DE1-EFCD-42E5-A65A-21E0CA5510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7955f4-ce26-443b-aeb7-f9a4aeb44b4f"/>
    <ds:schemaRef ds:uri="a03b8f83-c94d-416f-ba65-7f608c5c16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AF46C9-AA88-4853-B612-20DEDE3F44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EB6CB4-7B80-4C5C-A11C-4461049555B0}">
  <ds:schemaRefs>
    <ds:schemaRef ds:uri="a03b8f83-c94d-416f-ba65-7f608c5c1693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97955f4-ce26-443b-aeb7-f9a4aeb44b4f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Laurea_slideshow_standard_size</Template>
  <TotalTime>6635</TotalTime>
  <Words>357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Arial</vt:lpstr>
      <vt:lpstr>Arial Black</vt:lpstr>
      <vt:lpstr>Calibri</vt:lpstr>
      <vt:lpstr>Corbel</vt:lpstr>
      <vt:lpstr>Ink Free</vt:lpstr>
      <vt:lpstr>Wingdings</vt:lpstr>
      <vt:lpstr>Kansidia - vaihtoehto 1</vt:lpstr>
      <vt:lpstr>Kansidia - vaihtoehto 2</vt:lpstr>
      <vt:lpstr>Kansidia - vaihtoehto 3</vt:lpstr>
      <vt:lpstr>Sisältösivu - vaihtoehto 1</vt:lpstr>
      <vt:lpstr>Sisältösivu - vaihtoehto 2</vt:lpstr>
      <vt:lpstr>Sisältösivu - vaihtoehto 3</vt:lpstr>
      <vt:lpstr>Sisältösivu - EduGATE</vt:lpstr>
      <vt:lpstr>3AMK</vt:lpstr>
      <vt:lpstr>Kampuskartta</vt:lpstr>
      <vt:lpstr>Sosiaaliset mediat</vt:lpstr>
      <vt:lpstr>Lopetus</vt:lpstr>
      <vt:lpstr>Laurea-ammattikorkeakoulu</vt:lpstr>
      <vt:lpstr>Skilleri (Tietokantaprojekti)   Joni Jansson</vt:lpstr>
      <vt:lpstr>Applikaation idea</vt:lpstr>
      <vt:lpstr>Käyttötapaukset</vt:lpstr>
      <vt:lpstr>Mockups</vt:lpstr>
      <vt:lpstr>Mockups</vt:lpstr>
      <vt:lpstr>Mockups</vt:lpstr>
      <vt:lpstr>Skeema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Juha Niemi</dc:creator>
  <cp:lastModifiedBy>Joni Jansson</cp:lastModifiedBy>
  <cp:revision>141</cp:revision>
  <dcterms:created xsi:type="dcterms:W3CDTF">2018-01-10T09:40:39Z</dcterms:created>
  <dcterms:modified xsi:type="dcterms:W3CDTF">2021-03-21T09:56:03Z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0x0101004093BCCABBDCBF43AC4B7B7DFE63025E</vt:lpwstr>
  </property>
  <property fmtid="{D5CDD505-2E9C-101B-9397-08002B2CF9AE}" pid="3" name="TaxonomyTextField_LaureaDocumentLanguage">
    <vt:lpwstr>1035;#Suomi|d889c693-5748-4b1f-9ba0-044f617dea1e</vt:lpwstr>
  </property>
  <property fmtid="{D5CDD505-2E9C-101B-9397-08002B2CF9AE}" pid="4" name="TaxonomyTextField_LaureaConfidentiality">
    <vt:lpwstr>1035;#Sisäinen|0da39d2c-72bb-4345-9ac0-c64d6ac7ed4a</vt:lpwstr>
  </property>
  <property fmtid="{D5CDD505-2E9C-101B-9397-08002B2CF9AE}" pid="5" name="TaxCatchAll">
    <vt:lpwstr>2;#1035;;#Suomi|d889c693-5748-4b1f-9ba0-044f617dea1e;#1;#1035;;#Sisäinen|0da39d2c-72bb-4345-9ac0-c64d6ac7ed4a</vt:lpwstr>
  </property>
  <property fmtid="{D5CDD505-2E9C-101B-9397-08002B2CF9AE}" pid="6" name="LaureaConfidentiality">
    <vt:lpwstr>1;#1035;#Sisäinen|0da39d2c-72bb-4345-9ac0-c64d6ac7ed4a</vt:lpwstr>
  </property>
  <property fmtid="{D5CDD505-2E9C-101B-9397-08002B2CF9AE}" pid="7" name="LaureaDocumentLanguage">
    <vt:lpwstr>2;#1035;#Suomi|d889c693-5748-4b1f-9ba0-044f617dea1e</vt:lpwstr>
  </property>
  <property fmtid="{D5CDD505-2E9C-101B-9397-08002B2CF9AE}" pid="8" name="TaxKeyword">
    <vt:lpwstr/>
  </property>
  <property fmtid="{D5CDD505-2E9C-101B-9397-08002B2CF9AE}" pid="9" name="KieliLAUREAO">
    <vt:lpwstr/>
  </property>
  <property fmtid="{D5CDD505-2E9C-101B-9397-08002B2CF9AE}" pid="10" name="KoulutusLAUREAO">
    <vt:lpwstr/>
  </property>
  <property fmtid="{D5CDD505-2E9C-101B-9397-08002B2CF9AE}" pid="11" name="DokumenttityyppiLAUREAO">
    <vt:lpwstr/>
  </property>
  <property fmtid="{D5CDD505-2E9C-101B-9397-08002B2CF9AE}" pid="12" name="DokumentinAiheLAUREAO">
    <vt:lpwstr/>
  </property>
  <property fmtid="{D5CDD505-2E9C-101B-9397-08002B2CF9AE}" pid="13" name="xd_Signature">
    <vt:bool>false</vt:bool>
  </property>
  <property fmtid="{D5CDD505-2E9C-101B-9397-08002B2CF9AE}" pid="14" name="xd_ProgID">
    <vt:lpwstr/>
  </property>
  <property fmtid="{D5CDD505-2E9C-101B-9397-08002B2CF9AE}" pid="15" name="_SourceUrl">
    <vt:lpwstr/>
  </property>
  <property fmtid="{D5CDD505-2E9C-101B-9397-08002B2CF9AE}" pid="16" name="_SharedFileIndex">
    <vt:lpwstr/>
  </property>
  <property fmtid="{D5CDD505-2E9C-101B-9397-08002B2CF9AE}" pid="17" name="TemplateUrl">
    <vt:lpwstr/>
  </property>
  <property fmtid="{D5CDD505-2E9C-101B-9397-08002B2CF9AE}" pid="18" name="ComplianceAssetId">
    <vt:lpwstr/>
  </property>
</Properties>
</file>